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8" r:id="rId3"/>
    <p:sldId id="259" r:id="rId4"/>
    <p:sldId id="260" r:id="rId5"/>
    <p:sldId id="261" r:id="rId6"/>
    <p:sldId id="262" r:id="rId7"/>
    <p:sldId id="264" r:id="rId8"/>
    <p:sldId id="265" r:id="rId9"/>
    <p:sldId id="271" r:id="rId10"/>
    <p:sldId id="267" r:id="rId11"/>
    <p:sldId id="273" r:id="rId12"/>
    <p:sldId id="275" r:id="rId13"/>
    <p:sldId id="274" r:id="rId14"/>
    <p:sldId id="266" r:id="rId15"/>
    <p:sldId id="276"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99FF66"/>
    <a:srgbClr val="6699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BCDB16-BB7B-4AD2-AB56-77B42E42429F}" v="88" dt="2024-05-15T11:33:42.2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3443" autoAdjust="0"/>
  </p:normalViewPr>
  <p:slideViewPr>
    <p:cSldViewPr snapToGrid="0">
      <p:cViewPr varScale="1">
        <p:scale>
          <a:sx n="95" d="100"/>
          <a:sy n="95" d="100"/>
        </p:scale>
        <p:origin x="119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brina ANDREVON" userId="a4f115ff-a783-497c-8629-4ceeb1c570a2" providerId="ADAL" clId="{1FBCDB16-BB7B-4AD2-AB56-77B42E42429F}"/>
    <pc:docChg chg="undo redo custSel addSld delSld modSld">
      <pc:chgData name="Sabrina ANDREVON" userId="a4f115ff-a783-497c-8629-4ceeb1c570a2" providerId="ADAL" clId="{1FBCDB16-BB7B-4AD2-AB56-77B42E42429F}" dt="2024-05-15T14:41:58.212" v="4349" actId="47"/>
      <pc:docMkLst>
        <pc:docMk/>
      </pc:docMkLst>
      <pc:sldChg chg="modSp mod">
        <pc:chgData name="Sabrina ANDREVON" userId="a4f115ff-a783-497c-8629-4ceeb1c570a2" providerId="ADAL" clId="{1FBCDB16-BB7B-4AD2-AB56-77B42E42429F}" dt="2024-05-14T09:48:50.503" v="2691" actId="20577"/>
        <pc:sldMkLst>
          <pc:docMk/>
          <pc:sldMk cId="3182005312" sldId="256"/>
        </pc:sldMkLst>
        <pc:spChg chg="mod">
          <ac:chgData name="Sabrina ANDREVON" userId="a4f115ff-a783-497c-8629-4ceeb1c570a2" providerId="ADAL" clId="{1FBCDB16-BB7B-4AD2-AB56-77B42E42429F}" dt="2024-05-14T09:48:50.503" v="2691" actId="20577"/>
          <ac:spMkLst>
            <pc:docMk/>
            <pc:sldMk cId="3182005312" sldId="256"/>
            <ac:spMk id="2" creationId="{096A81C4-AD11-C89E-B094-CB5F329D6926}"/>
          </ac:spMkLst>
        </pc:spChg>
      </pc:sldChg>
      <pc:sldChg chg="modSp mod">
        <pc:chgData name="Sabrina ANDREVON" userId="a4f115ff-a783-497c-8629-4ceeb1c570a2" providerId="ADAL" clId="{1FBCDB16-BB7B-4AD2-AB56-77B42E42429F}" dt="2024-05-15T11:35:53.373" v="4291" actId="20577"/>
        <pc:sldMkLst>
          <pc:docMk/>
          <pc:sldMk cId="828119451" sldId="258"/>
        </pc:sldMkLst>
        <pc:spChg chg="mod">
          <ac:chgData name="Sabrina ANDREVON" userId="a4f115ff-a783-497c-8629-4ceeb1c570a2" providerId="ADAL" clId="{1FBCDB16-BB7B-4AD2-AB56-77B42E42429F}" dt="2024-05-14T09:49:32.674" v="2707" actId="108"/>
          <ac:spMkLst>
            <pc:docMk/>
            <pc:sldMk cId="828119451" sldId="258"/>
            <ac:spMk id="2" creationId="{7D757537-775C-99B7-7C87-D69A5C85E86C}"/>
          </ac:spMkLst>
        </pc:spChg>
        <pc:spChg chg="mod">
          <ac:chgData name="Sabrina ANDREVON" userId="a4f115ff-a783-497c-8629-4ceeb1c570a2" providerId="ADAL" clId="{1FBCDB16-BB7B-4AD2-AB56-77B42E42429F}" dt="2024-05-15T11:35:53.373" v="4291" actId="20577"/>
          <ac:spMkLst>
            <pc:docMk/>
            <pc:sldMk cId="828119451" sldId="258"/>
            <ac:spMk id="18" creationId="{400A7CCD-37E1-9887-DF8E-BCFB08E18C46}"/>
          </ac:spMkLst>
        </pc:spChg>
      </pc:sldChg>
      <pc:sldChg chg="addSp delSp modSp mod">
        <pc:chgData name="Sabrina ANDREVON" userId="a4f115ff-a783-497c-8629-4ceeb1c570a2" providerId="ADAL" clId="{1FBCDB16-BB7B-4AD2-AB56-77B42E42429F}" dt="2024-05-15T14:41:02.992" v="4348" actId="478"/>
        <pc:sldMkLst>
          <pc:docMk/>
          <pc:sldMk cId="335073844" sldId="259"/>
        </pc:sldMkLst>
        <pc:spChg chg="mod">
          <ac:chgData name="Sabrina ANDREVON" userId="a4f115ff-a783-497c-8629-4ceeb1c570a2" providerId="ADAL" clId="{1FBCDB16-BB7B-4AD2-AB56-77B42E42429F}" dt="2024-05-14T09:50:16.936" v="2724" actId="20577"/>
          <ac:spMkLst>
            <pc:docMk/>
            <pc:sldMk cId="335073844" sldId="259"/>
            <ac:spMk id="4" creationId="{400A7CCD-37E1-9887-DF8E-BCFB08E18C46}"/>
          </ac:spMkLst>
        </pc:spChg>
        <pc:picChg chg="add del mod">
          <ac:chgData name="Sabrina ANDREVON" userId="a4f115ff-a783-497c-8629-4ceeb1c570a2" providerId="ADAL" clId="{1FBCDB16-BB7B-4AD2-AB56-77B42E42429F}" dt="2024-05-15T11:33:43.829" v="4269" actId="478"/>
          <ac:picMkLst>
            <pc:docMk/>
            <pc:sldMk cId="335073844" sldId="259"/>
            <ac:picMk id="3" creationId="{3B0E2BE5-2E2B-70DC-E5F9-D963B1A5A64E}"/>
          </ac:picMkLst>
        </pc:picChg>
        <pc:picChg chg="del">
          <ac:chgData name="Sabrina ANDREVON" userId="a4f115ff-a783-497c-8629-4ceeb1c570a2" providerId="ADAL" clId="{1FBCDB16-BB7B-4AD2-AB56-77B42E42429F}" dt="2024-05-15T14:41:02.992" v="4348" actId="478"/>
          <ac:picMkLst>
            <pc:docMk/>
            <pc:sldMk cId="335073844" sldId="259"/>
            <ac:picMk id="6" creationId="{562D91A7-B797-F4C2-DD22-9988E7875544}"/>
          </ac:picMkLst>
        </pc:picChg>
        <pc:picChg chg="del">
          <ac:chgData name="Sabrina ANDREVON" userId="a4f115ff-a783-497c-8629-4ceeb1c570a2" providerId="ADAL" clId="{1FBCDB16-BB7B-4AD2-AB56-77B42E42429F}" dt="2024-05-15T14:41:02.252" v="4347" actId="478"/>
          <ac:picMkLst>
            <pc:docMk/>
            <pc:sldMk cId="335073844" sldId="259"/>
            <ac:picMk id="8" creationId="{3AEBFAE6-A5D4-283C-F036-D9D7F0BD3D26}"/>
          </ac:picMkLst>
        </pc:picChg>
        <pc:picChg chg="add mod">
          <ac:chgData name="Sabrina ANDREVON" userId="a4f115ff-a783-497c-8629-4ceeb1c570a2" providerId="ADAL" clId="{1FBCDB16-BB7B-4AD2-AB56-77B42E42429F}" dt="2024-05-15T11:34:00.768" v="4272" actId="1076"/>
          <ac:picMkLst>
            <pc:docMk/>
            <pc:sldMk cId="335073844" sldId="259"/>
            <ac:picMk id="9" creationId="{30ED317D-58F0-E7BD-05F7-E96D8B5FC3BB}"/>
          </ac:picMkLst>
        </pc:picChg>
        <pc:picChg chg="add mod">
          <ac:chgData name="Sabrina ANDREVON" userId="a4f115ff-a783-497c-8629-4ceeb1c570a2" providerId="ADAL" clId="{1FBCDB16-BB7B-4AD2-AB56-77B42E42429F}" dt="2024-05-15T11:39:08.898" v="4331" actId="14100"/>
          <ac:picMkLst>
            <pc:docMk/>
            <pc:sldMk cId="335073844" sldId="259"/>
            <ac:picMk id="13" creationId="{10FD265B-BE91-12FA-914A-EBB3D6274C43}"/>
          </ac:picMkLst>
        </pc:picChg>
        <pc:picChg chg="add mod">
          <ac:chgData name="Sabrina ANDREVON" userId="a4f115ff-a783-497c-8629-4ceeb1c570a2" providerId="ADAL" clId="{1FBCDB16-BB7B-4AD2-AB56-77B42E42429F}" dt="2024-05-15T11:36:04.015" v="4294" actId="14100"/>
          <ac:picMkLst>
            <pc:docMk/>
            <pc:sldMk cId="335073844" sldId="259"/>
            <ac:picMk id="15" creationId="{D0150BA8-05A5-A536-1199-C2DA59BF8106}"/>
          </ac:picMkLst>
        </pc:picChg>
        <pc:picChg chg="add mod">
          <ac:chgData name="Sabrina ANDREVON" userId="a4f115ff-a783-497c-8629-4ceeb1c570a2" providerId="ADAL" clId="{1FBCDB16-BB7B-4AD2-AB56-77B42E42429F}" dt="2024-05-15T11:36:33.678" v="4298" actId="1076"/>
          <ac:picMkLst>
            <pc:docMk/>
            <pc:sldMk cId="335073844" sldId="259"/>
            <ac:picMk id="17" creationId="{6A4A96D9-BDBB-96D3-814B-A3305B5DA1BB}"/>
          </ac:picMkLst>
        </pc:picChg>
        <pc:picChg chg="add mod">
          <ac:chgData name="Sabrina ANDREVON" userId="a4f115ff-a783-497c-8629-4ceeb1c570a2" providerId="ADAL" clId="{1FBCDB16-BB7B-4AD2-AB56-77B42E42429F}" dt="2024-05-15T11:37:11.263" v="4305" actId="1076"/>
          <ac:picMkLst>
            <pc:docMk/>
            <pc:sldMk cId="335073844" sldId="259"/>
            <ac:picMk id="19" creationId="{CBB84E0B-1867-38B2-7DA4-D90545F9D858}"/>
          </ac:picMkLst>
        </pc:picChg>
        <pc:picChg chg="add mod">
          <ac:chgData name="Sabrina ANDREVON" userId="a4f115ff-a783-497c-8629-4ceeb1c570a2" providerId="ADAL" clId="{1FBCDB16-BB7B-4AD2-AB56-77B42E42429F}" dt="2024-05-15T11:39:11.494" v="4332" actId="14100"/>
          <ac:picMkLst>
            <pc:docMk/>
            <pc:sldMk cId="335073844" sldId="259"/>
            <ac:picMk id="21" creationId="{A7B86502-50D8-A8E6-6C95-71535C1531DF}"/>
          </ac:picMkLst>
        </pc:picChg>
        <pc:picChg chg="add del mod">
          <ac:chgData name="Sabrina ANDREVON" userId="a4f115ff-a783-497c-8629-4ceeb1c570a2" providerId="ADAL" clId="{1FBCDB16-BB7B-4AD2-AB56-77B42E42429F}" dt="2024-05-15T11:38:53.910" v="4327" actId="478"/>
          <ac:picMkLst>
            <pc:docMk/>
            <pc:sldMk cId="335073844" sldId="259"/>
            <ac:picMk id="23" creationId="{107F2133-E6A5-7448-5ABD-7C44EC469D0F}"/>
          </ac:picMkLst>
        </pc:picChg>
        <pc:picChg chg="add mod">
          <ac:chgData name="Sabrina ANDREVON" userId="a4f115ff-a783-497c-8629-4ceeb1c570a2" providerId="ADAL" clId="{1FBCDB16-BB7B-4AD2-AB56-77B42E42429F}" dt="2024-05-15T11:39:33.805" v="4336" actId="14100"/>
          <ac:picMkLst>
            <pc:docMk/>
            <pc:sldMk cId="335073844" sldId="259"/>
            <ac:picMk id="25" creationId="{9720899E-66D6-4D7C-1A39-E95E73EF4EF5}"/>
          </ac:picMkLst>
        </pc:picChg>
        <pc:picChg chg="add mod">
          <ac:chgData name="Sabrina ANDREVON" userId="a4f115ff-a783-497c-8629-4ceeb1c570a2" providerId="ADAL" clId="{1FBCDB16-BB7B-4AD2-AB56-77B42E42429F}" dt="2024-05-15T11:40:03.756" v="4341" actId="14100"/>
          <ac:picMkLst>
            <pc:docMk/>
            <pc:sldMk cId="335073844" sldId="259"/>
            <ac:picMk id="27" creationId="{CDB7CCCF-6989-0466-236B-9C2F982BC686}"/>
          </ac:picMkLst>
        </pc:picChg>
        <pc:picChg chg="add mod">
          <ac:chgData name="Sabrina ANDREVON" userId="a4f115ff-a783-497c-8629-4ceeb1c570a2" providerId="ADAL" clId="{1FBCDB16-BB7B-4AD2-AB56-77B42E42429F}" dt="2024-05-15T11:40:32.025" v="4346" actId="14100"/>
          <ac:picMkLst>
            <pc:docMk/>
            <pc:sldMk cId="335073844" sldId="259"/>
            <ac:picMk id="29" creationId="{76579791-2364-BF74-355E-2002B023430D}"/>
          </ac:picMkLst>
        </pc:picChg>
      </pc:sldChg>
      <pc:sldChg chg="modSp mod">
        <pc:chgData name="Sabrina ANDREVON" userId="a4f115ff-a783-497c-8629-4ceeb1c570a2" providerId="ADAL" clId="{1FBCDB16-BB7B-4AD2-AB56-77B42E42429F}" dt="2024-05-14T09:43:24.600" v="2614" actId="5793"/>
        <pc:sldMkLst>
          <pc:docMk/>
          <pc:sldMk cId="1181659780" sldId="260"/>
        </pc:sldMkLst>
        <pc:spChg chg="mod">
          <ac:chgData name="Sabrina ANDREVON" userId="a4f115ff-a783-497c-8629-4ceeb1c570a2" providerId="ADAL" clId="{1FBCDB16-BB7B-4AD2-AB56-77B42E42429F}" dt="2024-05-14T09:43:24.600" v="2614" actId="5793"/>
          <ac:spMkLst>
            <pc:docMk/>
            <pc:sldMk cId="1181659780" sldId="260"/>
            <ac:spMk id="28" creationId="{CA660F6D-0C40-C68B-0D91-7A84C0E578FE}"/>
          </ac:spMkLst>
        </pc:spChg>
      </pc:sldChg>
      <pc:sldChg chg="modSp mod">
        <pc:chgData name="Sabrina ANDREVON" userId="a4f115ff-a783-497c-8629-4ceeb1c570a2" providerId="ADAL" clId="{1FBCDB16-BB7B-4AD2-AB56-77B42E42429F}" dt="2024-05-14T09:43:58.057" v="2624" actId="20577"/>
        <pc:sldMkLst>
          <pc:docMk/>
          <pc:sldMk cId="105816013" sldId="261"/>
        </pc:sldMkLst>
        <pc:spChg chg="mod">
          <ac:chgData name="Sabrina ANDREVON" userId="a4f115ff-a783-497c-8629-4ceeb1c570a2" providerId="ADAL" clId="{1FBCDB16-BB7B-4AD2-AB56-77B42E42429F}" dt="2024-05-14T09:43:58.057" v="2624" actId="20577"/>
          <ac:spMkLst>
            <pc:docMk/>
            <pc:sldMk cId="105816013" sldId="261"/>
            <ac:spMk id="4" creationId="{8EA30E9B-694D-161C-A34C-FE21BCE4E00B}"/>
          </ac:spMkLst>
        </pc:spChg>
      </pc:sldChg>
      <pc:sldChg chg="modSp mod modNotesTx">
        <pc:chgData name="Sabrina ANDREVON" userId="a4f115ff-a783-497c-8629-4ceeb1c570a2" providerId="ADAL" clId="{1FBCDB16-BB7B-4AD2-AB56-77B42E42429F}" dt="2024-05-15T11:38:44.343" v="4326" actId="14100"/>
        <pc:sldMkLst>
          <pc:docMk/>
          <pc:sldMk cId="3027123482" sldId="262"/>
        </pc:sldMkLst>
        <pc:spChg chg="mod">
          <ac:chgData name="Sabrina ANDREVON" userId="a4f115ff-a783-497c-8629-4ceeb1c570a2" providerId="ADAL" clId="{1FBCDB16-BB7B-4AD2-AB56-77B42E42429F}" dt="2024-05-15T11:38:44.343" v="4326" actId="14100"/>
          <ac:spMkLst>
            <pc:docMk/>
            <pc:sldMk cId="3027123482" sldId="262"/>
            <ac:spMk id="2" creationId="{8F8F62E8-720E-9C4F-F7F1-67BCCEA1E88D}"/>
          </ac:spMkLst>
        </pc:spChg>
        <pc:spChg chg="mod">
          <ac:chgData name="Sabrina ANDREVON" userId="a4f115ff-a783-497c-8629-4ceeb1c570a2" providerId="ADAL" clId="{1FBCDB16-BB7B-4AD2-AB56-77B42E42429F}" dt="2024-05-14T09:44:12.453" v="2630" actId="20577"/>
          <ac:spMkLst>
            <pc:docMk/>
            <pc:sldMk cId="3027123482" sldId="262"/>
            <ac:spMk id="4" creationId="{EF00F7F6-8A5E-EF22-D20F-994E5AE779D5}"/>
          </ac:spMkLst>
        </pc:spChg>
      </pc:sldChg>
      <pc:sldChg chg="modSp mod">
        <pc:chgData name="Sabrina ANDREVON" userId="a4f115ff-a783-497c-8629-4ceeb1c570a2" providerId="ADAL" clId="{1FBCDB16-BB7B-4AD2-AB56-77B42E42429F}" dt="2024-05-14T09:44:24.944" v="2633" actId="20577"/>
        <pc:sldMkLst>
          <pc:docMk/>
          <pc:sldMk cId="267627937" sldId="264"/>
        </pc:sldMkLst>
        <pc:spChg chg="mod">
          <ac:chgData name="Sabrina ANDREVON" userId="a4f115ff-a783-497c-8629-4ceeb1c570a2" providerId="ADAL" clId="{1FBCDB16-BB7B-4AD2-AB56-77B42E42429F}" dt="2024-05-14T09:44:24.944" v="2633" actId="20577"/>
          <ac:spMkLst>
            <pc:docMk/>
            <pc:sldMk cId="267627937" sldId="264"/>
            <ac:spMk id="4" creationId="{43E7ABC0-D07F-5723-6BED-7009CB9D8DA0}"/>
          </ac:spMkLst>
        </pc:spChg>
      </pc:sldChg>
      <pc:sldChg chg="modSp mod">
        <pc:chgData name="Sabrina ANDREVON" userId="a4f115ff-a783-497c-8629-4ceeb1c570a2" providerId="ADAL" clId="{1FBCDB16-BB7B-4AD2-AB56-77B42E42429F}" dt="2024-05-14T09:44:36.531" v="2636" actId="33524"/>
        <pc:sldMkLst>
          <pc:docMk/>
          <pc:sldMk cId="2861404077" sldId="265"/>
        </pc:sldMkLst>
        <pc:spChg chg="mod">
          <ac:chgData name="Sabrina ANDREVON" userId="a4f115ff-a783-497c-8629-4ceeb1c570a2" providerId="ADAL" clId="{1FBCDB16-BB7B-4AD2-AB56-77B42E42429F}" dt="2024-05-14T09:44:36.531" v="2636" actId="33524"/>
          <ac:spMkLst>
            <pc:docMk/>
            <pc:sldMk cId="2861404077" sldId="265"/>
            <ac:spMk id="4" creationId="{54A2A2B6-960D-DD4D-AD17-1948D7C00DC2}"/>
          </ac:spMkLst>
        </pc:spChg>
      </pc:sldChg>
      <pc:sldChg chg="modSp mod">
        <pc:chgData name="Sabrina ANDREVON" userId="a4f115ff-a783-497c-8629-4ceeb1c570a2" providerId="ADAL" clId="{1FBCDB16-BB7B-4AD2-AB56-77B42E42429F}" dt="2024-05-14T09:52:19.614" v="2749" actId="20577"/>
        <pc:sldMkLst>
          <pc:docMk/>
          <pc:sldMk cId="2305916255" sldId="266"/>
        </pc:sldMkLst>
        <pc:spChg chg="mod">
          <ac:chgData name="Sabrina ANDREVON" userId="a4f115ff-a783-497c-8629-4ceeb1c570a2" providerId="ADAL" clId="{1FBCDB16-BB7B-4AD2-AB56-77B42E42429F}" dt="2024-05-14T09:52:19.614" v="2749" actId="20577"/>
          <ac:spMkLst>
            <pc:docMk/>
            <pc:sldMk cId="2305916255" sldId="266"/>
            <ac:spMk id="4" creationId="{A383F241-7E10-BBC5-FE98-BC67047E3408}"/>
          </ac:spMkLst>
        </pc:spChg>
      </pc:sldChg>
      <pc:sldChg chg="addSp delSp modSp mod">
        <pc:chgData name="Sabrina ANDREVON" userId="a4f115ff-a783-497c-8629-4ceeb1c570a2" providerId="ADAL" clId="{1FBCDB16-BB7B-4AD2-AB56-77B42E42429F}" dt="2024-05-14T09:51:59.597" v="2741" actId="27636"/>
        <pc:sldMkLst>
          <pc:docMk/>
          <pc:sldMk cId="3478410615" sldId="267"/>
        </pc:sldMkLst>
        <pc:spChg chg="mod">
          <ac:chgData name="Sabrina ANDREVON" userId="a4f115ff-a783-497c-8629-4ceeb1c570a2" providerId="ADAL" clId="{1FBCDB16-BB7B-4AD2-AB56-77B42E42429F}" dt="2024-05-14T09:51:59.597" v="2741" actId="27636"/>
          <ac:spMkLst>
            <pc:docMk/>
            <pc:sldMk cId="3478410615" sldId="267"/>
            <ac:spMk id="2" creationId="{D20BD465-247B-79BC-EB29-E9BAF96C107D}"/>
          </ac:spMkLst>
        </pc:spChg>
        <pc:spChg chg="add del mod">
          <ac:chgData name="Sabrina ANDREVON" userId="a4f115ff-a783-497c-8629-4ceeb1c570a2" providerId="ADAL" clId="{1FBCDB16-BB7B-4AD2-AB56-77B42E42429F}" dt="2024-05-14T09:40:21.073" v="2581" actId="478"/>
          <ac:spMkLst>
            <pc:docMk/>
            <pc:sldMk cId="3478410615" sldId="267"/>
            <ac:spMk id="3" creationId="{3F516189-22E5-2838-E2A0-75AE956206D1}"/>
          </ac:spMkLst>
        </pc:spChg>
        <pc:spChg chg="add del mod">
          <ac:chgData name="Sabrina ANDREVON" userId="a4f115ff-a783-497c-8629-4ceeb1c570a2" providerId="ADAL" clId="{1FBCDB16-BB7B-4AD2-AB56-77B42E42429F}" dt="2024-05-14T09:40:20.176" v="2580" actId="478"/>
          <ac:spMkLst>
            <pc:docMk/>
            <pc:sldMk cId="3478410615" sldId="267"/>
            <ac:spMk id="5" creationId="{29F4C078-494C-6501-86EE-BD319D0E9776}"/>
          </ac:spMkLst>
        </pc:spChg>
        <pc:spChg chg="mod">
          <ac:chgData name="Sabrina ANDREVON" userId="a4f115ff-a783-497c-8629-4ceeb1c570a2" providerId="ADAL" clId="{1FBCDB16-BB7B-4AD2-AB56-77B42E42429F}" dt="2024-05-14T09:45:03.831" v="2645" actId="20577"/>
          <ac:spMkLst>
            <pc:docMk/>
            <pc:sldMk cId="3478410615" sldId="267"/>
            <ac:spMk id="6" creationId="{6113E7C8-0043-6088-4ED8-1D83BB4CB590}"/>
          </ac:spMkLst>
        </pc:spChg>
        <pc:spChg chg="add del mod">
          <ac:chgData name="Sabrina ANDREVON" userId="a4f115ff-a783-497c-8629-4ceeb1c570a2" providerId="ADAL" clId="{1FBCDB16-BB7B-4AD2-AB56-77B42E42429F}" dt="2024-05-14T09:04:17.419" v="333" actId="478"/>
          <ac:spMkLst>
            <pc:docMk/>
            <pc:sldMk cId="3478410615" sldId="267"/>
            <ac:spMk id="7" creationId="{4E49CCAD-8CA0-E132-C1D8-27E82B344187}"/>
          </ac:spMkLst>
        </pc:spChg>
        <pc:spChg chg="add mod">
          <ac:chgData name="Sabrina ANDREVON" userId="a4f115ff-a783-497c-8629-4ceeb1c570a2" providerId="ADAL" clId="{1FBCDB16-BB7B-4AD2-AB56-77B42E42429F}" dt="2024-05-14T09:40:35.411" v="2582" actId="1076"/>
          <ac:spMkLst>
            <pc:docMk/>
            <pc:sldMk cId="3478410615" sldId="267"/>
            <ac:spMk id="17" creationId="{533CB7FD-FF94-28EB-A60F-A8C28478463C}"/>
          </ac:spMkLst>
        </pc:spChg>
        <pc:spChg chg="add mod">
          <ac:chgData name="Sabrina ANDREVON" userId="a4f115ff-a783-497c-8629-4ceeb1c570a2" providerId="ADAL" clId="{1FBCDB16-BB7B-4AD2-AB56-77B42E42429F}" dt="2024-05-14T09:40:35.411" v="2582" actId="1076"/>
          <ac:spMkLst>
            <pc:docMk/>
            <pc:sldMk cId="3478410615" sldId="267"/>
            <ac:spMk id="18" creationId="{4FFD9C95-66F8-3622-B29A-0C445EF057A8}"/>
          </ac:spMkLst>
        </pc:spChg>
        <pc:spChg chg="add mod">
          <ac:chgData name="Sabrina ANDREVON" userId="a4f115ff-a783-497c-8629-4ceeb1c570a2" providerId="ADAL" clId="{1FBCDB16-BB7B-4AD2-AB56-77B42E42429F}" dt="2024-05-14T09:40:35.411" v="2582" actId="1076"/>
          <ac:spMkLst>
            <pc:docMk/>
            <pc:sldMk cId="3478410615" sldId="267"/>
            <ac:spMk id="19" creationId="{511C3DF4-9F1D-C52B-4BD4-C0836D7E0C4C}"/>
          </ac:spMkLst>
        </pc:spChg>
        <pc:spChg chg="add mod">
          <ac:chgData name="Sabrina ANDREVON" userId="a4f115ff-a783-497c-8629-4ceeb1c570a2" providerId="ADAL" clId="{1FBCDB16-BB7B-4AD2-AB56-77B42E42429F}" dt="2024-05-14T09:40:35.411" v="2582" actId="1076"/>
          <ac:spMkLst>
            <pc:docMk/>
            <pc:sldMk cId="3478410615" sldId="267"/>
            <ac:spMk id="21" creationId="{007391D0-9B9F-F4D7-E42F-8FEFF169A82F}"/>
          </ac:spMkLst>
        </pc:spChg>
        <pc:spChg chg="add mod">
          <ac:chgData name="Sabrina ANDREVON" userId="a4f115ff-a783-497c-8629-4ceeb1c570a2" providerId="ADAL" clId="{1FBCDB16-BB7B-4AD2-AB56-77B42E42429F}" dt="2024-05-14T09:40:35.411" v="2582" actId="1076"/>
          <ac:spMkLst>
            <pc:docMk/>
            <pc:sldMk cId="3478410615" sldId="267"/>
            <ac:spMk id="23" creationId="{EBA5FCE6-11E1-6928-0E27-3E1CE24ABF52}"/>
          </ac:spMkLst>
        </pc:spChg>
        <pc:picChg chg="del mod">
          <ac:chgData name="Sabrina ANDREVON" userId="a4f115ff-a783-497c-8629-4ceeb1c570a2" providerId="ADAL" clId="{1FBCDB16-BB7B-4AD2-AB56-77B42E42429F}" dt="2024-05-14T09:40:18.384" v="2579" actId="478"/>
          <ac:picMkLst>
            <pc:docMk/>
            <pc:sldMk cId="3478410615" sldId="267"/>
            <ac:picMk id="4" creationId="{C5890BA9-C40E-D40D-C98C-B02BE4A342E7}"/>
          </ac:picMkLst>
        </pc:picChg>
        <pc:picChg chg="add mod">
          <ac:chgData name="Sabrina ANDREVON" userId="a4f115ff-a783-497c-8629-4ceeb1c570a2" providerId="ADAL" clId="{1FBCDB16-BB7B-4AD2-AB56-77B42E42429F}" dt="2024-05-14T09:40:35.411" v="2582" actId="1076"/>
          <ac:picMkLst>
            <pc:docMk/>
            <pc:sldMk cId="3478410615" sldId="267"/>
            <ac:picMk id="8" creationId="{CCCF7521-63FD-1D95-B7E4-B19E02E20681}"/>
          </ac:picMkLst>
        </pc:picChg>
        <pc:picChg chg="add mod">
          <ac:chgData name="Sabrina ANDREVON" userId="a4f115ff-a783-497c-8629-4ceeb1c570a2" providerId="ADAL" clId="{1FBCDB16-BB7B-4AD2-AB56-77B42E42429F}" dt="2024-05-14T09:40:35.411" v="2582" actId="1076"/>
          <ac:picMkLst>
            <pc:docMk/>
            <pc:sldMk cId="3478410615" sldId="267"/>
            <ac:picMk id="9" creationId="{D73202D1-C643-F1C1-FAF6-B4821E9FB2D8}"/>
          </ac:picMkLst>
        </pc:picChg>
        <pc:picChg chg="add mod">
          <ac:chgData name="Sabrina ANDREVON" userId="a4f115ff-a783-497c-8629-4ceeb1c570a2" providerId="ADAL" clId="{1FBCDB16-BB7B-4AD2-AB56-77B42E42429F}" dt="2024-05-14T09:40:35.411" v="2582" actId="1076"/>
          <ac:picMkLst>
            <pc:docMk/>
            <pc:sldMk cId="3478410615" sldId="267"/>
            <ac:picMk id="10" creationId="{F464F197-3098-0CC7-0E63-6A30EAC20A66}"/>
          </ac:picMkLst>
        </pc:picChg>
        <pc:picChg chg="add mod">
          <ac:chgData name="Sabrina ANDREVON" userId="a4f115ff-a783-497c-8629-4ceeb1c570a2" providerId="ADAL" clId="{1FBCDB16-BB7B-4AD2-AB56-77B42E42429F}" dt="2024-05-14T09:40:35.411" v="2582" actId="1076"/>
          <ac:picMkLst>
            <pc:docMk/>
            <pc:sldMk cId="3478410615" sldId="267"/>
            <ac:picMk id="14" creationId="{0A4002E5-C68B-9BF3-F2AB-829C97519B76}"/>
          </ac:picMkLst>
        </pc:picChg>
        <pc:picChg chg="add mod">
          <ac:chgData name="Sabrina ANDREVON" userId="a4f115ff-a783-497c-8629-4ceeb1c570a2" providerId="ADAL" clId="{1FBCDB16-BB7B-4AD2-AB56-77B42E42429F}" dt="2024-05-14T09:40:35.411" v="2582" actId="1076"/>
          <ac:picMkLst>
            <pc:docMk/>
            <pc:sldMk cId="3478410615" sldId="267"/>
            <ac:picMk id="16" creationId="{2648D3D7-1B40-C499-28FE-0E2D4289B385}"/>
          </ac:picMkLst>
        </pc:picChg>
      </pc:sldChg>
      <pc:sldChg chg="addSp delSp modSp del mod">
        <pc:chgData name="Sabrina ANDREVON" userId="a4f115ff-a783-497c-8629-4ceeb1c570a2" providerId="ADAL" clId="{1FBCDB16-BB7B-4AD2-AB56-77B42E42429F}" dt="2024-05-14T09:24:28.084" v="1712" actId="47"/>
        <pc:sldMkLst>
          <pc:docMk/>
          <pc:sldMk cId="2527042475" sldId="268"/>
        </pc:sldMkLst>
        <pc:spChg chg="add mod">
          <ac:chgData name="Sabrina ANDREVON" userId="a4f115ff-a783-497c-8629-4ceeb1c570a2" providerId="ADAL" clId="{1FBCDB16-BB7B-4AD2-AB56-77B42E42429F}" dt="2024-05-14T06:06:46.162" v="125" actId="1076"/>
          <ac:spMkLst>
            <pc:docMk/>
            <pc:sldMk cId="2527042475" sldId="268"/>
            <ac:spMk id="2" creationId="{228E70B0-70E2-82C6-FDAE-92F36A4E768E}"/>
          </ac:spMkLst>
        </pc:spChg>
        <pc:spChg chg="add mod">
          <ac:chgData name="Sabrina ANDREVON" userId="a4f115ff-a783-497c-8629-4ceeb1c570a2" providerId="ADAL" clId="{1FBCDB16-BB7B-4AD2-AB56-77B42E42429F}" dt="2024-05-14T06:05:19.016" v="55" actId="255"/>
          <ac:spMkLst>
            <pc:docMk/>
            <pc:sldMk cId="2527042475" sldId="268"/>
            <ac:spMk id="6" creationId="{7457DB2F-B7B1-9B6A-43F2-6F2FF84A6E36}"/>
          </ac:spMkLst>
        </pc:spChg>
        <pc:spChg chg="add mod">
          <ac:chgData name="Sabrina ANDREVON" userId="a4f115ff-a783-497c-8629-4ceeb1c570a2" providerId="ADAL" clId="{1FBCDB16-BB7B-4AD2-AB56-77B42E42429F}" dt="2024-05-14T06:06:01.563" v="84" actId="1076"/>
          <ac:spMkLst>
            <pc:docMk/>
            <pc:sldMk cId="2527042475" sldId="268"/>
            <ac:spMk id="9" creationId="{BE4E8F9A-BA75-0537-5053-3FCB9D3BD387}"/>
          </ac:spMkLst>
        </pc:spChg>
        <pc:spChg chg="add mod">
          <ac:chgData name="Sabrina ANDREVON" userId="a4f115ff-a783-497c-8629-4ceeb1c570a2" providerId="ADAL" clId="{1FBCDB16-BB7B-4AD2-AB56-77B42E42429F}" dt="2024-05-14T06:06:24.519" v="123"/>
          <ac:spMkLst>
            <pc:docMk/>
            <pc:sldMk cId="2527042475" sldId="268"/>
            <ac:spMk id="10" creationId="{1D10CC4E-0A61-EF55-CFB5-EB6D989FCEE5}"/>
          </ac:spMkLst>
        </pc:spChg>
        <pc:picChg chg="add del mod">
          <ac:chgData name="Sabrina ANDREVON" userId="a4f115ff-a783-497c-8629-4ceeb1c570a2" providerId="ADAL" clId="{1FBCDB16-BB7B-4AD2-AB56-77B42E42429F}" dt="2024-05-14T06:10:12.119" v="157" actId="478"/>
          <ac:picMkLst>
            <pc:docMk/>
            <pc:sldMk cId="2527042475" sldId="268"/>
            <ac:picMk id="4" creationId="{BB00CA8D-A0FB-1E54-0371-DD531E6DFD31}"/>
          </ac:picMkLst>
        </pc:picChg>
        <pc:picChg chg="mod">
          <ac:chgData name="Sabrina ANDREVON" userId="a4f115ff-a783-497c-8629-4ceeb1c570a2" providerId="ADAL" clId="{1FBCDB16-BB7B-4AD2-AB56-77B42E42429F}" dt="2024-05-14T06:10:15.056" v="159" actId="1076"/>
          <ac:picMkLst>
            <pc:docMk/>
            <pc:sldMk cId="2527042475" sldId="268"/>
            <ac:picMk id="5" creationId="{FD59C5C3-CAB6-F11F-5899-9F1D34B84B50}"/>
          </ac:picMkLst>
        </pc:picChg>
        <pc:picChg chg="add del">
          <ac:chgData name="Sabrina ANDREVON" userId="a4f115ff-a783-497c-8629-4ceeb1c570a2" providerId="ADAL" clId="{1FBCDB16-BB7B-4AD2-AB56-77B42E42429F}" dt="2024-05-14T06:10:12.850" v="158" actId="478"/>
          <ac:picMkLst>
            <pc:docMk/>
            <pc:sldMk cId="2527042475" sldId="268"/>
            <ac:picMk id="8" creationId="{9CB5FCB1-C4B7-EF48-FA82-A18225E544B1}"/>
          </ac:picMkLst>
        </pc:picChg>
      </pc:sldChg>
      <pc:sldChg chg="addSp delSp modSp del mod">
        <pc:chgData name="Sabrina ANDREVON" userId="a4f115ff-a783-497c-8629-4ceeb1c570a2" providerId="ADAL" clId="{1FBCDB16-BB7B-4AD2-AB56-77B42E42429F}" dt="2024-05-14T09:42:20.747" v="2601" actId="47"/>
        <pc:sldMkLst>
          <pc:docMk/>
          <pc:sldMk cId="859601290" sldId="269"/>
        </pc:sldMkLst>
        <pc:spChg chg="add mod">
          <ac:chgData name="Sabrina ANDREVON" userId="a4f115ff-a783-497c-8629-4ceeb1c570a2" providerId="ADAL" clId="{1FBCDB16-BB7B-4AD2-AB56-77B42E42429F}" dt="2024-05-14T09:21:36.492" v="1689" actId="1076"/>
          <ac:spMkLst>
            <pc:docMk/>
            <pc:sldMk cId="859601290" sldId="269"/>
            <ac:spMk id="2" creationId="{3E9D76EC-DC71-B989-2314-D1974EF1A17F}"/>
          </ac:spMkLst>
        </pc:spChg>
        <pc:spChg chg="add mod">
          <ac:chgData name="Sabrina ANDREVON" userId="a4f115ff-a783-497c-8629-4ceeb1c570a2" providerId="ADAL" clId="{1FBCDB16-BB7B-4AD2-AB56-77B42E42429F}" dt="2024-05-14T09:22:21.234" v="1693" actId="1076"/>
          <ac:spMkLst>
            <pc:docMk/>
            <pc:sldMk cId="859601290" sldId="269"/>
            <ac:spMk id="4" creationId="{0DF629E4-B9C8-53D2-87B0-E3F153AA2A98}"/>
          </ac:spMkLst>
        </pc:spChg>
        <pc:spChg chg="add mod">
          <ac:chgData name="Sabrina ANDREVON" userId="a4f115ff-a783-497c-8629-4ceeb1c570a2" providerId="ADAL" clId="{1FBCDB16-BB7B-4AD2-AB56-77B42E42429F}" dt="2024-05-14T09:20:47.842" v="1680" actId="14100"/>
          <ac:spMkLst>
            <pc:docMk/>
            <pc:sldMk cId="859601290" sldId="269"/>
            <ac:spMk id="5" creationId="{002B0EC3-9F9B-340E-138F-291BE2EADED5}"/>
          </ac:spMkLst>
        </pc:spChg>
        <pc:spChg chg="add mod">
          <ac:chgData name="Sabrina ANDREVON" userId="a4f115ff-a783-497c-8629-4ceeb1c570a2" providerId="ADAL" clId="{1FBCDB16-BB7B-4AD2-AB56-77B42E42429F}" dt="2024-05-14T09:20:59.476" v="1683" actId="14100"/>
          <ac:spMkLst>
            <pc:docMk/>
            <pc:sldMk cId="859601290" sldId="269"/>
            <ac:spMk id="7" creationId="{D0FE77F5-0E49-F3AA-8C65-8915B1DA23CE}"/>
          </ac:spMkLst>
        </pc:spChg>
        <pc:spChg chg="add mod">
          <ac:chgData name="Sabrina ANDREVON" userId="a4f115ff-a783-497c-8629-4ceeb1c570a2" providerId="ADAL" clId="{1FBCDB16-BB7B-4AD2-AB56-77B42E42429F}" dt="2024-05-14T09:21:15.674" v="1686" actId="14100"/>
          <ac:spMkLst>
            <pc:docMk/>
            <pc:sldMk cId="859601290" sldId="269"/>
            <ac:spMk id="8" creationId="{00FD6F95-DDEA-656E-77C0-86DFF43E365C}"/>
          </ac:spMkLst>
        </pc:spChg>
        <pc:picChg chg="del mod">
          <ac:chgData name="Sabrina ANDREVON" userId="a4f115ff-a783-497c-8629-4ceeb1c570a2" providerId="ADAL" clId="{1FBCDB16-BB7B-4AD2-AB56-77B42E42429F}" dt="2024-05-14T09:09:29.844" v="477" actId="478"/>
          <ac:picMkLst>
            <pc:docMk/>
            <pc:sldMk cId="859601290" sldId="269"/>
            <ac:picMk id="3" creationId="{0410818E-8BFC-94B8-A8F4-289E58A689DA}"/>
          </ac:picMkLst>
        </pc:picChg>
        <pc:picChg chg="del mod">
          <ac:chgData name="Sabrina ANDREVON" userId="a4f115ff-a783-497c-8629-4ceeb1c570a2" providerId="ADAL" clId="{1FBCDB16-BB7B-4AD2-AB56-77B42E42429F}" dt="2024-05-14T09:20:02.371" v="1672" actId="21"/>
          <ac:picMkLst>
            <pc:docMk/>
            <pc:sldMk cId="859601290" sldId="269"/>
            <ac:picMk id="6" creationId="{9AB6CFA6-A5C9-720E-30E7-C8EDAFD6AE18}"/>
          </ac:picMkLst>
        </pc:picChg>
        <pc:picChg chg="add mod">
          <ac:chgData name="Sabrina ANDREVON" userId="a4f115ff-a783-497c-8629-4ceeb1c570a2" providerId="ADAL" clId="{1FBCDB16-BB7B-4AD2-AB56-77B42E42429F}" dt="2024-05-14T09:18:38.946" v="1660" actId="1076"/>
          <ac:picMkLst>
            <pc:docMk/>
            <pc:sldMk cId="859601290" sldId="269"/>
            <ac:picMk id="11" creationId="{8396C994-6B1B-0245-F0C2-B3B0C677450F}"/>
          </ac:picMkLst>
        </pc:picChg>
        <pc:picChg chg="add mod">
          <ac:chgData name="Sabrina ANDREVON" userId="a4f115ff-a783-497c-8629-4ceeb1c570a2" providerId="ADAL" clId="{1FBCDB16-BB7B-4AD2-AB56-77B42E42429F}" dt="2024-05-14T09:20:50.736" v="1681" actId="1076"/>
          <ac:picMkLst>
            <pc:docMk/>
            <pc:sldMk cId="859601290" sldId="269"/>
            <ac:picMk id="15" creationId="{5E3F3E33-B692-D719-B263-2BF9B5F484E2}"/>
          </ac:picMkLst>
        </pc:picChg>
        <pc:picChg chg="add mod">
          <ac:chgData name="Sabrina ANDREVON" userId="a4f115ff-a783-497c-8629-4ceeb1c570a2" providerId="ADAL" clId="{1FBCDB16-BB7B-4AD2-AB56-77B42E42429F}" dt="2024-05-14T09:20:20.311" v="1675" actId="1076"/>
          <ac:picMkLst>
            <pc:docMk/>
            <pc:sldMk cId="859601290" sldId="269"/>
            <ac:picMk id="17" creationId="{A28262C7-4A10-17B1-9EB8-9AE8A35E60F3}"/>
          </ac:picMkLst>
        </pc:picChg>
        <pc:picChg chg="add mod">
          <ac:chgData name="Sabrina ANDREVON" userId="a4f115ff-a783-497c-8629-4ceeb1c570a2" providerId="ADAL" clId="{1FBCDB16-BB7B-4AD2-AB56-77B42E42429F}" dt="2024-05-14T09:21:11.002" v="1685" actId="1076"/>
          <ac:picMkLst>
            <pc:docMk/>
            <pc:sldMk cId="859601290" sldId="269"/>
            <ac:picMk id="19" creationId="{8F1C31B2-1616-CBEA-4867-571FAF6FB1B8}"/>
          </ac:picMkLst>
        </pc:picChg>
        <pc:picChg chg="add mod">
          <ac:chgData name="Sabrina ANDREVON" userId="a4f115ff-a783-497c-8629-4ceeb1c570a2" providerId="ADAL" clId="{1FBCDB16-BB7B-4AD2-AB56-77B42E42429F}" dt="2024-05-14T09:22:25.989" v="1694" actId="1076"/>
          <ac:picMkLst>
            <pc:docMk/>
            <pc:sldMk cId="859601290" sldId="269"/>
            <ac:picMk id="20" creationId="{D5633405-53C4-9C10-A1B0-B5C660C17FE5}"/>
          </ac:picMkLst>
        </pc:picChg>
      </pc:sldChg>
      <pc:sldChg chg="addSp delSp modSp del mod">
        <pc:chgData name="Sabrina ANDREVON" userId="a4f115ff-a783-497c-8629-4ceeb1c570a2" providerId="ADAL" clId="{1FBCDB16-BB7B-4AD2-AB56-77B42E42429F}" dt="2024-05-14T09:40:15.024" v="2578" actId="47"/>
        <pc:sldMkLst>
          <pc:docMk/>
          <pc:sldMk cId="2203440920" sldId="270"/>
        </pc:sldMkLst>
        <pc:spChg chg="add mod">
          <ac:chgData name="Sabrina ANDREVON" userId="a4f115ff-a783-497c-8629-4ceeb1c570a2" providerId="ADAL" clId="{1FBCDB16-BB7B-4AD2-AB56-77B42E42429F}" dt="2024-05-14T09:32:30.999" v="2049" actId="113"/>
          <ac:spMkLst>
            <pc:docMk/>
            <pc:sldMk cId="2203440920" sldId="270"/>
            <ac:spMk id="2" creationId="{CECE24DB-529A-D7D6-4347-C6C5012ADEA5}"/>
          </ac:spMkLst>
        </pc:spChg>
        <pc:spChg chg="add mod">
          <ac:chgData name="Sabrina ANDREVON" userId="a4f115ff-a783-497c-8629-4ceeb1c570a2" providerId="ADAL" clId="{1FBCDB16-BB7B-4AD2-AB56-77B42E42429F}" dt="2024-05-14T09:36:01.626" v="2528" actId="113"/>
          <ac:spMkLst>
            <pc:docMk/>
            <pc:sldMk cId="2203440920" sldId="270"/>
            <ac:spMk id="5" creationId="{7794E3B9-E4C3-3E35-3A19-15A7171B55B2}"/>
          </ac:spMkLst>
        </pc:spChg>
        <pc:picChg chg="del mod">
          <ac:chgData name="Sabrina ANDREVON" userId="a4f115ff-a783-497c-8629-4ceeb1c570a2" providerId="ADAL" clId="{1FBCDB16-BB7B-4AD2-AB56-77B42E42429F}" dt="2024-05-14T09:36:29.737" v="2533" actId="478"/>
          <ac:picMkLst>
            <pc:docMk/>
            <pc:sldMk cId="2203440920" sldId="270"/>
            <ac:picMk id="3" creationId="{70735842-FA82-7613-482F-C6455A9124A6}"/>
          </ac:picMkLst>
        </pc:picChg>
        <pc:picChg chg="add mod">
          <ac:chgData name="Sabrina ANDREVON" userId="a4f115ff-a783-497c-8629-4ceeb1c570a2" providerId="ADAL" clId="{1FBCDB16-BB7B-4AD2-AB56-77B42E42429F}" dt="2024-05-14T09:33:17.782" v="2059" actId="1076"/>
          <ac:picMkLst>
            <pc:docMk/>
            <pc:sldMk cId="2203440920" sldId="270"/>
            <ac:picMk id="4" creationId="{58D0BAB3-1BDE-B539-4A8D-AA1A6D149DD3}"/>
          </ac:picMkLst>
        </pc:picChg>
      </pc:sldChg>
      <pc:sldChg chg="modSp mod">
        <pc:chgData name="Sabrina ANDREVON" userId="a4f115ff-a783-497c-8629-4ceeb1c570a2" providerId="ADAL" clId="{1FBCDB16-BB7B-4AD2-AB56-77B42E42429F}" dt="2024-05-14T09:53:27.829" v="2751" actId="1076"/>
        <pc:sldMkLst>
          <pc:docMk/>
          <pc:sldMk cId="1500764600" sldId="271"/>
        </pc:sldMkLst>
        <pc:spChg chg="mod">
          <ac:chgData name="Sabrina ANDREVON" userId="a4f115ff-a783-497c-8629-4ceeb1c570a2" providerId="ADAL" clId="{1FBCDB16-BB7B-4AD2-AB56-77B42E42429F}" dt="2024-05-14T09:47:15.603" v="2662" actId="14100"/>
          <ac:spMkLst>
            <pc:docMk/>
            <pc:sldMk cId="1500764600" sldId="271"/>
            <ac:spMk id="2" creationId="{096A81C4-AD11-C89E-B094-CB5F329D6926}"/>
          </ac:spMkLst>
        </pc:spChg>
        <pc:picChg chg="mod">
          <ac:chgData name="Sabrina ANDREVON" userId="a4f115ff-a783-497c-8629-4ceeb1c570a2" providerId="ADAL" clId="{1FBCDB16-BB7B-4AD2-AB56-77B42E42429F}" dt="2024-05-14T09:53:27.829" v="2751" actId="1076"/>
          <ac:picMkLst>
            <pc:docMk/>
            <pc:sldMk cId="1500764600" sldId="271"/>
            <ac:picMk id="4" creationId="{A77DD805-07F0-FFB2-3448-A3A8924886AA}"/>
          </ac:picMkLst>
        </pc:picChg>
      </pc:sldChg>
      <pc:sldChg chg="modSp del mod">
        <pc:chgData name="Sabrina ANDREVON" userId="a4f115ff-a783-497c-8629-4ceeb1c570a2" providerId="ADAL" clId="{1FBCDB16-BB7B-4AD2-AB56-77B42E42429F}" dt="2024-05-15T14:41:58.212" v="4349" actId="47"/>
        <pc:sldMkLst>
          <pc:docMk/>
          <pc:sldMk cId="4223999298" sldId="272"/>
        </pc:sldMkLst>
        <pc:spChg chg="mod">
          <ac:chgData name="Sabrina ANDREVON" userId="a4f115ff-a783-497c-8629-4ceeb1c570a2" providerId="ADAL" clId="{1FBCDB16-BB7B-4AD2-AB56-77B42E42429F}" dt="2024-05-14T14:16:21.879" v="4230" actId="20577"/>
          <ac:spMkLst>
            <pc:docMk/>
            <pc:sldMk cId="4223999298" sldId="272"/>
            <ac:spMk id="2" creationId="{CBC75AD9-5C86-17FF-8373-817C7E713E0C}"/>
          </ac:spMkLst>
        </pc:spChg>
      </pc:sldChg>
      <pc:sldChg chg="addSp delSp modSp new mod">
        <pc:chgData name="Sabrina ANDREVON" userId="a4f115ff-a783-497c-8629-4ceeb1c570a2" providerId="ADAL" clId="{1FBCDB16-BB7B-4AD2-AB56-77B42E42429F}" dt="2024-05-14T09:46:01.808" v="2650" actId="1076"/>
        <pc:sldMkLst>
          <pc:docMk/>
          <pc:sldMk cId="1612854523" sldId="273"/>
        </pc:sldMkLst>
        <pc:spChg chg="del">
          <ac:chgData name="Sabrina ANDREVON" userId="a4f115ff-a783-497c-8629-4ceeb1c570a2" providerId="ADAL" clId="{1FBCDB16-BB7B-4AD2-AB56-77B42E42429F}" dt="2024-05-14T06:07:33.329" v="130" actId="478"/>
          <ac:spMkLst>
            <pc:docMk/>
            <pc:sldMk cId="1612854523" sldId="273"/>
            <ac:spMk id="2" creationId="{EA298DA1-150C-4932-97ED-F18D5947D2B6}"/>
          </ac:spMkLst>
        </pc:spChg>
        <pc:spChg chg="del">
          <ac:chgData name="Sabrina ANDREVON" userId="a4f115ff-a783-497c-8629-4ceeb1c570a2" providerId="ADAL" clId="{1FBCDB16-BB7B-4AD2-AB56-77B42E42429F}" dt="2024-05-14T06:07:15.325" v="127"/>
          <ac:spMkLst>
            <pc:docMk/>
            <pc:sldMk cId="1612854523" sldId="273"/>
            <ac:spMk id="3" creationId="{25DEAF0C-4408-6BAB-32A4-BCB8D83A4257}"/>
          </ac:spMkLst>
        </pc:spChg>
        <pc:spChg chg="del">
          <ac:chgData name="Sabrina ANDREVON" userId="a4f115ff-a783-497c-8629-4ceeb1c570a2" providerId="ADAL" clId="{1FBCDB16-BB7B-4AD2-AB56-77B42E42429F}" dt="2024-05-14T09:23:09.837" v="1697" actId="478"/>
          <ac:spMkLst>
            <pc:docMk/>
            <pc:sldMk cId="1612854523" sldId="273"/>
            <ac:spMk id="4" creationId="{400A8630-3937-FCF9-CD3F-E42089F27CE0}"/>
          </ac:spMkLst>
        </pc:spChg>
        <pc:spChg chg="add mod">
          <ac:chgData name="Sabrina ANDREVON" userId="a4f115ff-a783-497c-8629-4ceeb1c570a2" providerId="ADAL" clId="{1FBCDB16-BB7B-4AD2-AB56-77B42E42429F}" dt="2024-05-14T09:45:39.444" v="2646" actId="13822"/>
          <ac:spMkLst>
            <pc:docMk/>
            <pc:sldMk cId="1612854523" sldId="273"/>
            <ac:spMk id="5" creationId="{981C7B19-CFC8-241D-2582-506A4834E8BB}"/>
          </ac:spMkLst>
        </pc:spChg>
        <pc:spChg chg="add mod">
          <ac:chgData name="Sabrina ANDREVON" userId="a4f115ff-a783-497c-8629-4ceeb1c570a2" providerId="ADAL" clId="{1FBCDB16-BB7B-4AD2-AB56-77B42E42429F}" dt="2024-05-14T09:24:17.712" v="1711" actId="1076"/>
          <ac:spMkLst>
            <pc:docMk/>
            <pc:sldMk cId="1612854523" sldId="273"/>
            <ac:spMk id="6" creationId="{EB14460A-D19F-1A2C-BF69-A8D1B8266473}"/>
          </ac:spMkLst>
        </pc:spChg>
        <pc:spChg chg="add mod">
          <ac:chgData name="Sabrina ANDREVON" userId="a4f115ff-a783-497c-8629-4ceeb1c570a2" providerId="ADAL" clId="{1FBCDB16-BB7B-4AD2-AB56-77B42E42429F}" dt="2024-05-14T09:45:44.667" v="2647" actId="13822"/>
          <ac:spMkLst>
            <pc:docMk/>
            <pc:sldMk cId="1612854523" sldId="273"/>
            <ac:spMk id="8" creationId="{C2CD7B55-F360-1BEA-722D-BF2FD40760F6}"/>
          </ac:spMkLst>
        </pc:spChg>
        <pc:spChg chg="add mod">
          <ac:chgData name="Sabrina ANDREVON" userId="a4f115ff-a783-497c-8629-4ceeb1c570a2" providerId="ADAL" clId="{1FBCDB16-BB7B-4AD2-AB56-77B42E42429F}" dt="2024-05-14T09:23:49.372" v="1705" actId="1076"/>
          <ac:spMkLst>
            <pc:docMk/>
            <pc:sldMk cId="1612854523" sldId="273"/>
            <ac:spMk id="10" creationId="{4F350612-C915-99D6-4418-C53052540D51}"/>
          </ac:spMkLst>
        </pc:spChg>
        <pc:picChg chg="add mod">
          <ac:chgData name="Sabrina ANDREVON" userId="a4f115ff-a783-497c-8629-4ceeb1c570a2" providerId="ADAL" clId="{1FBCDB16-BB7B-4AD2-AB56-77B42E42429F}" dt="2024-05-14T09:24:12.505" v="1710" actId="1076"/>
          <ac:picMkLst>
            <pc:docMk/>
            <pc:sldMk cId="1612854523" sldId="273"/>
            <ac:picMk id="7" creationId="{B751BDB1-2FCD-9405-3E90-7F67655699B1}"/>
          </ac:picMkLst>
        </pc:picChg>
        <pc:picChg chg="add mod">
          <ac:chgData name="Sabrina ANDREVON" userId="a4f115ff-a783-497c-8629-4ceeb1c570a2" providerId="ADAL" clId="{1FBCDB16-BB7B-4AD2-AB56-77B42E42429F}" dt="2024-05-14T09:46:01.808" v="2650" actId="1076"/>
          <ac:picMkLst>
            <pc:docMk/>
            <pc:sldMk cId="1612854523" sldId="273"/>
            <ac:picMk id="9" creationId="{B3D29FC4-FCD5-3FC6-A198-3724ABE84CE5}"/>
          </ac:picMkLst>
        </pc:picChg>
        <pc:picChg chg="add del mod">
          <ac:chgData name="Sabrina ANDREVON" userId="a4f115ff-a783-497c-8629-4ceeb1c570a2" providerId="ADAL" clId="{1FBCDB16-BB7B-4AD2-AB56-77B42E42429F}" dt="2024-05-14T09:22:55.244" v="1695" actId="478"/>
          <ac:picMkLst>
            <pc:docMk/>
            <pc:sldMk cId="1612854523" sldId="273"/>
            <ac:picMk id="12" creationId="{363B9CDC-242E-AFD9-E585-23F31F9F47C1}"/>
          </ac:picMkLst>
        </pc:picChg>
      </pc:sldChg>
      <pc:sldChg chg="new del">
        <pc:chgData name="Sabrina ANDREVON" userId="a4f115ff-a783-497c-8629-4ceeb1c570a2" providerId="ADAL" clId="{1FBCDB16-BB7B-4AD2-AB56-77B42E42429F}" dt="2024-05-14T09:36:39.706" v="2535" actId="680"/>
        <pc:sldMkLst>
          <pc:docMk/>
          <pc:sldMk cId="2114608133" sldId="274"/>
        </pc:sldMkLst>
      </pc:sldChg>
      <pc:sldChg chg="addSp delSp modSp new mod">
        <pc:chgData name="Sabrina ANDREVON" userId="a4f115ff-a783-497c-8629-4ceeb1c570a2" providerId="ADAL" clId="{1FBCDB16-BB7B-4AD2-AB56-77B42E42429F}" dt="2024-05-14T09:46:55.976" v="2660" actId="1076"/>
        <pc:sldMkLst>
          <pc:docMk/>
          <pc:sldMk cId="3923205067" sldId="274"/>
        </pc:sldMkLst>
        <pc:spChg chg="del">
          <ac:chgData name="Sabrina ANDREVON" userId="a4f115ff-a783-497c-8629-4ceeb1c570a2" providerId="ADAL" clId="{1FBCDB16-BB7B-4AD2-AB56-77B42E42429F}" dt="2024-05-14T09:36:46.856" v="2537" actId="478"/>
          <ac:spMkLst>
            <pc:docMk/>
            <pc:sldMk cId="3923205067" sldId="274"/>
            <ac:spMk id="2" creationId="{DDE3BC93-99C4-8F87-78EE-6D35E7E465CD}"/>
          </ac:spMkLst>
        </pc:spChg>
        <pc:spChg chg="mod">
          <ac:chgData name="Sabrina ANDREVON" userId="a4f115ff-a783-497c-8629-4ceeb1c570a2" providerId="ADAL" clId="{1FBCDB16-BB7B-4AD2-AB56-77B42E42429F}" dt="2024-05-14T09:46:45.675" v="2658" actId="14100"/>
          <ac:spMkLst>
            <pc:docMk/>
            <pc:sldMk cId="3923205067" sldId="274"/>
            <ac:spMk id="3" creationId="{93C9367A-9A77-9DA2-6FB1-7E92BDF25B4D}"/>
          </ac:spMkLst>
        </pc:spChg>
        <pc:spChg chg="mod">
          <ac:chgData name="Sabrina ANDREVON" userId="a4f115ff-a783-497c-8629-4ceeb1c570a2" providerId="ADAL" clId="{1FBCDB16-BB7B-4AD2-AB56-77B42E42429F}" dt="2024-05-14T09:46:55.976" v="2660" actId="1076"/>
          <ac:spMkLst>
            <pc:docMk/>
            <pc:sldMk cId="3923205067" sldId="274"/>
            <ac:spMk id="4" creationId="{33FE64BC-3596-BC9B-A770-A475F7E0BCB4}"/>
          </ac:spMkLst>
        </pc:spChg>
        <pc:spChg chg="add mod">
          <ac:chgData name="Sabrina ANDREVON" userId="a4f115ff-a783-497c-8629-4ceeb1c570a2" providerId="ADAL" clId="{1FBCDB16-BB7B-4AD2-AB56-77B42E42429F}" dt="2024-05-14T09:46:31.640" v="2656" actId="1076"/>
          <ac:spMkLst>
            <pc:docMk/>
            <pc:sldMk cId="3923205067" sldId="274"/>
            <ac:spMk id="7" creationId="{3658AAC3-3A5E-1C1A-9900-9176C436F3A6}"/>
          </ac:spMkLst>
        </pc:spChg>
        <pc:spChg chg="add mod">
          <ac:chgData name="Sabrina ANDREVON" userId="a4f115ff-a783-497c-8629-4ceeb1c570a2" providerId="ADAL" clId="{1FBCDB16-BB7B-4AD2-AB56-77B42E42429F}" dt="2024-05-14T09:46:25.841" v="2654" actId="14100"/>
          <ac:spMkLst>
            <pc:docMk/>
            <pc:sldMk cId="3923205067" sldId="274"/>
            <ac:spMk id="9" creationId="{04A24856-F45D-0B74-0E7E-7F3B9FD36A53}"/>
          </ac:spMkLst>
        </pc:spChg>
        <pc:picChg chg="add mod">
          <ac:chgData name="Sabrina ANDREVON" userId="a4f115ff-a783-497c-8629-4ceeb1c570a2" providerId="ADAL" clId="{1FBCDB16-BB7B-4AD2-AB56-77B42E42429F}" dt="2024-05-14T09:40:11.337" v="2577" actId="1076"/>
          <ac:picMkLst>
            <pc:docMk/>
            <pc:sldMk cId="3923205067" sldId="274"/>
            <ac:picMk id="5" creationId="{F6BB0342-58AE-2E5B-1C01-C1FBFF73210E}"/>
          </ac:picMkLst>
        </pc:picChg>
        <pc:picChg chg="add mod">
          <ac:chgData name="Sabrina ANDREVON" userId="a4f115ff-a783-497c-8629-4ceeb1c570a2" providerId="ADAL" clId="{1FBCDB16-BB7B-4AD2-AB56-77B42E42429F}" dt="2024-05-14T09:39:59.130" v="2576" actId="1076"/>
          <ac:picMkLst>
            <pc:docMk/>
            <pc:sldMk cId="3923205067" sldId="274"/>
            <ac:picMk id="10" creationId="{CB61823C-8D19-D7F8-597F-FA5EC79B1B8C}"/>
          </ac:picMkLst>
        </pc:picChg>
      </pc:sldChg>
      <pc:sldChg chg="addSp delSp modSp add mod">
        <pc:chgData name="Sabrina ANDREVON" userId="a4f115ff-a783-497c-8629-4ceeb1c570a2" providerId="ADAL" clId="{1FBCDB16-BB7B-4AD2-AB56-77B42E42429F}" dt="2024-05-14T09:47:45.834" v="2664" actId="1076"/>
        <pc:sldMkLst>
          <pc:docMk/>
          <pc:sldMk cId="2351830188" sldId="275"/>
        </pc:sldMkLst>
        <pc:spChg chg="add del mod">
          <ac:chgData name="Sabrina ANDREVON" userId="a4f115ff-a783-497c-8629-4ceeb1c570a2" providerId="ADAL" clId="{1FBCDB16-BB7B-4AD2-AB56-77B42E42429F}" dt="2024-05-14T09:41:30.008" v="2594" actId="478"/>
          <ac:spMkLst>
            <pc:docMk/>
            <pc:sldMk cId="2351830188" sldId="275"/>
            <ac:spMk id="3" creationId="{A413147A-0C0D-20C3-1B9A-5E0994421D50}"/>
          </ac:spMkLst>
        </pc:spChg>
        <pc:spChg chg="add mod">
          <ac:chgData name="Sabrina ANDREVON" userId="a4f115ff-a783-497c-8629-4ceeb1c570a2" providerId="ADAL" clId="{1FBCDB16-BB7B-4AD2-AB56-77B42E42429F}" dt="2024-05-14T09:46:10.503" v="2651" actId="13822"/>
          <ac:spMkLst>
            <pc:docMk/>
            <pc:sldMk cId="2351830188" sldId="275"/>
            <ac:spMk id="4" creationId="{B9847E06-2D08-D340-7DF6-DAE640893780}"/>
          </ac:spMkLst>
        </pc:spChg>
        <pc:spChg chg="del mod">
          <ac:chgData name="Sabrina ANDREVON" userId="a4f115ff-a783-497c-8629-4ceeb1c570a2" providerId="ADAL" clId="{1FBCDB16-BB7B-4AD2-AB56-77B42E42429F}" dt="2024-05-14T09:41:21.175" v="2587" actId="478"/>
          <ac:spMkLst>
            <pc:docMk/>
            <pc:sldMk cId="2351830188" sldId="275"/>
            <ac:spMk id="5" creationId="{981C7B19-CFC8-241D-2582-506A4834E8BB}"/>
          </ac:spMkLst>
        </pc:spChg>
        <pc:spChg chg="del mod">
          <ac:chgData name="Sabrina ANDREVON" userId="a4f115ff-a783-497c-8629-4ceeb1c570a2" providerId="ADAL" clId="{1FBCDB16-BB7B-4AD2-AB56-77B42E42429F}" dt="2024-05-14T09:41:19.712" v="2585" actId="478"/>
          <ac:spMkLst>
            <pc:docMk/>
            <pc:sldMk cId="2351830188" sldId="275"/>
            <ac:spMk id="6" creationId="{EB14460A-D19F-1A2C-BF69-A8D1B8266473}"/>
          </ac:spMkLst>
        </pc:spChg>
        <pc:spChg chg="del mod">
          <ac:chgData name="Sabrina ANDREVON" userId="a4f115ff-a783-497c-8629-4ceeb1c570a2" providerId="ADAL" clId="{1FBCDB16-BB7B-4AD2-AB56-77B42E42429F}" dt="2024-05-14T09:41:25.223" v="2591" actId="478"/>
          <ac:spMkLst>
            <pc:docMk/>
            <pc:sldMk cId="2351830188" sldId="275"/>
            <ac:spMk id="8" creationId="{C2CD7B55-F360-1BEA-722D-BF2FD40760F6}"/>
          </ac:spMkLst>
        </pc:spChg>
        <pc:spChg chg="del mod">
          <ac:chgData name="Sabrina ANDREVON" userId="a4f115ff-a783-497c-8629-4ceeb1c570a2" providerId="ADAL" clId="{1FBCDB16-BB7B-4AD2-AB56-77B42E42429F}" dt="2024-05-14T09:41:26.752" v="2593" actId="478"/>
          <ac:spMkLst>
            <pc:docMk/>
            <pc:sldMk cId="2351830188" sldId="275"/>
            <ac:spMk id="10" creationId="{4F350612-C915-99D6-4418-C53052540D51}"/>
          </ac:spMkLst>
        </pc:spChg>
        <pc:spChg chg="add mod">
          <ac:chgData name="Sabrina ANDREVON" userId="a4f115ff-a783-497c-8629-4ceeb1c570a2" providerId="ADAL" clId="{1FBCDB16-BB7B-4AD2-AB56-77B42E42429F}" dt="2024-05-14T09:42:10.179" v="2599" actId="1076"/>
          <ac:spMkLst>
            <pc:docMk/>
            <pc:sldMk cId="2351830188" sldId="275"/>
            <ac:spMk id="11" creationId="{BC1100AB-AA3E-55BF-2F40-3D7559236875}"/>
          </ac:spMkLst>
        </pc:spChg>
        <pc:spChg chg="add mod">
          <ac:chgData name="Sabrina ANDREVON" userId="a4f115ff-a783-497c-8629-4ceeb1c570a2" providerId="ADAL" clId="{1FBCDB16-BB7B-4AD2-AB56-77B42E42429F}" dt="2024-05-14T09:42:10.179" v="2599" actId="1076"/>
          <ac:spMkLst>
            <pc:docMk/>
            <pc:sldMk cId="2351830188" sldId="275"/>
            <ac:spMk id="12" creationId="{68B9F0BE-0602-032F-6F2A-ED2A56309C62}"/>
          </ac:spMkLst>
        </pc:spChg>
        <pc:spChg chg="add mod">
          <ac:chgData name="Sabrina ANDREVON" userId="a4f115ff-a783-497c-8629-4ceeb1c570a2" providerId="ADAL" clId="{1FBCDB16-BB7B-4AD2-AB56-77B42E42429F}" dt="2024-05-14T09:42:10.179" v="2599" actId="1076"/>
          <ac:spMkLst>
            <pc:docMk/>
            <pc:sldMk cId="2351830188" sldId="275"/>
            <ac:spMk id="13" creationId="{DEF339F2-2E99-80BF-6839-78589D8408DD}"/>
          </ac:spMkLst>
        </pc:spChg>
        <pc:spChg chg="add mod">
          <ac:chgData name="Sabrina ANDREVON" userId="a4f115ff-a783-497c-8629-4ceeb1c570a2" providerId="ADAL" clId="{1FBCDB16-BB7B-4AD2-AB56-77B42E42429F}" dt="2024-05-14T09:42:10.179" v="2599" actId="1076"/>
          <ac:spMkLst>
            <pc:docMk/>
            <pc:sldMk cId="2351830188" sldId="275"/>
            <ac:spMk id="14" creationId="{46F38057-1E3A-57F4-5D20-D4306DC0BAB3}"/>
          </ac:spMkLst>
        </pc:spChg>
        <pc:spChg chg="add mod">
          <ac:chgData name="Sabrina ANDREVON" userId="a4f115ff-a783-497c-8629-4ceeb1c570a2" providerId="ADAL" clId="{1FBCDB16-BB7B-4AD2-AB56-77B42E42429F}" dt="2024-05-14T09:42:06.105" v="2598" actId="571"/>
          <ac:spMkLst>
            <pc:docMk/>
            <pc:sldMk cId="2351830188" sldId="275"/>
            <ac:spMk id="20" creationId="{EDA66663-1675-24EB-E501-152DCAC5DB2D}"/>
          </ac:spMkLst>
        </pc:spChg>
        <pc:spChg chg="add mod">
          <ac:chgData name="Sabrina ANDREVON" userId="a4f115ff-a783-497c-8629-4ceeb1c570a2" providerId="ADAL" clId="{1FBCDB16-BB7B-4AD2-AB56-77B42E42429F}" dt="2024-05-14T09:42:06.105" v="2598" actId="571"/>
          <ac:spMkLst>
            <pc:docMk/>
            <pc:sldMk cId="2351830188" sldId="275"/>
            <ac:spMk id="21" creationId="{E10402F8-92A7-68CA-EB80-EF68A021927E}"/>
          </ac:spMkLst>
        </pc:spChg>
        <pc:spChg chg="add mod">
          <ac:chgData name="Sabrina ANDREVON" userId="a4f115ff-a783-497c-8629-4ceeb1c570a2" providerId="ADAL" clId="{1FBCDB16-BB7B-4AD2-AB56-77B42E42429F}" dt="2024-05-14T09:42:06.105" v="2598" actId="571"/>
          <ac:spMkLst>
            <pc:docMk/>
            <pc:sldMk cId="2351830188" sldId="275"/>
            <ac:spMk id="22" creationId="{4CE78447-7F5C-05A1-0795-5E2AA69DB384}"/>
          </ac:spMkLst>
        </pc:spChg>
        <pc:spChg chg="add mod">
          <ac:chgData name="Sabrina ANDREVON" userId="a4f115ff-a783-497c-8629-4ceeb1c570a2" providerId="ADAL" clId="{1FBCDB16-BB7B-4AD2-AB56-77B42E42429F}" dt="2024-05-14T09:42:06.105" v="2598" actId="571"/>
          <ac:spMkLst>
            <pc:docMk/>
            <pc:sldMk cId="2351830188" sldId="275"/>
            <ac:spMk id="23" creationId="{8E2CD117-4FFE-224D-BEAE-3D8400D805E3}"/>
          </ac:spMkLst>
        </pc:spChg>
        <pc:picChg chg="del">
          <ac:chgData name="Sabrina ANDREVON" userId="a4f115ff-a783-497c-8629-4ceeb1c570a2" providerId="ADAL" clId="{1FBCDB16-BB7B-4AD2-AB56-77B42E42429F}" dt="2024-05-14T09:41:22.505" v="2588" actId="478"/>
          <ac:picMkLst>
            <pc:docMk/>
            <pc:sldMk cId="2351830188" sldId="275"/>
            <ac:picMk id="7" creationId="{B751BDB1-2FCD-9405-3E90-7F67655699B1}"/>
          </ac:picMkLst>
        </pc:picChg>
        <pc:picChg chg="del">
          <ac:chgData name="Sabrina ANDREVON" userId="a4f115ff-a783-497c-8629-4ceeb1c570a2" providerId="ADAL" clId="{1FBCDB16-BB7B-4AD2-AB56-77B42E42429F}" dt="2024-05-14T09:41:23.440" v="2589" actId="478"/>
          <ac:picMkLst>
            <pc:docMk/>
            <pc:sldMk cId="2351830188" sldId="275"/>
            <ac:picMk id="9" creationId="{B3D29FC4-FCD5-3FC6-A198-3724ABE84CE5}"/>
          </ac:picMkLst>
        </pc:picChg>
        <pc:picChg chg="add mod">
          <ac:chgData name="Sabrina ANDREVON" userId="a4f115ff-a783-497c-8629-4ceeb1c570a2" providerId="ADAL" clId="{1FBCDB16-BB7B-4AD2-AB56-77B42E42429F}" dt="2024-05-14T09:42:10.179" v="2599" actId="1076"/>
          <ac:picMkLst>
            <pc:docMk/>
            <pc:sldMk cId="2351830188" sldId="275"/>
            <ac:picMk id="15" creationId="{A35C5BFF-6F11-C836-AA16-94D05CEA03EA}"/>
          </ac:picMkLst>
        </pc:picChg>
        <pc:picChg chg="add mod">
          <ac:chgData name="Sabrina ANDREVON" userId="a4f115ff-a783-497c-8629-4ceeb1c570a2" providerId="ADAL" clId="{1FBCDB16-BB7B-4AD2-AB56-77B42E42429F}" dt="2024-05-14T09:42:10.179" v="2599" actId="1076"/>
          <ac:picMkLst>
            <pc:docMk/>
            <pc:sldMk cId="2351830188" sldId="275"/>
            <ac:picMk id="16" creationId="{66083955-A7D7-633D-6A6D-9A6EF9B6CF06}"/>
          </ac:picMkLst>
        </pc:picChg>
        <pc:picChg chg="add mod">
          <ac:chgData name="Sabrina ANDREVON" userId="a4f115ff-a783-497c-8629-4ceeb1c570a2" providerId="ADAL" clId="{1FBCDB16-BB7B-4AD2-AB56-77B42E42429F}" dt="2024-05-14T09:42:10.179" v="2599" actId="1076"/>
          <ac:picMkLst>
            <pc:docMk/>
            <pc:sldMk cId="2351830188" sldId="275"/>
            <ac:picMk id="17" creationId="{60AA6B96-EDBA-E2A3-9D04-E8F2C7766F07}"/>
          </ac:picMkLst>
        </pc:picChg>
        <pc:picChg chg="add mod">
          <ac:chgData name="Sabrina ANDREVON" userId="a4f115ff-a783-497c-8629-4ceeb1c570a2" providerId="ADAL" clId="{1FBCDB16-BB7B-4AD2-AB56-77B42E42429F}" dt="2024-05-14T09:42:10.179" v="2599" actId="1076"/>
          <ac:picMkLst>
            <pc:docMk/>
            <pc:sldMk cId="2351830188" sldId="275"/>
            <ac:picMk id="18" creationId="{63358714-BA6F-B656-BB05-F25EC92097F3}"/>
          </ac:picMkLst>
        </pc:picChg>
        <pc:picChg chg="add mod">
          <ac:chgData name="Sabrina ANDREVON" userId="a4f115ff-a783-497c-8629-4ceeb1c570a2" providerId="ADAL" clId="{1FBCDB16-BB7B-4AD2-AB56-77B42E42429F}" dt="2024-05-14T09:47:45.834" v="2664" actId="1076"/>
          <ac:picMkLst>
            <pc:docMk/>
            <pc:sldMk cId="2351830188" sldId="275"/>
            <ac:picMk id="19" creationId="{095F12C7-24A9-F525-01F4-B590FDBAA545}"/>
          </ac:picMkLst>
        </pc:picChg>
        <pc:picChg chg="add mod">
          <ac:chgData name="Sabrina ANDREVON" userId="a4f115ff-a783-497c-8629-4ceeb1c570a2" providerId="ADAL" clId="{1FBCDB16-BB7B-4AD2-AB56-77B42E42429F}" dt="2024-05-14T09:42:06.105" v="2598" actId="571"/>
          <ac:picMkLst>
            <pc:docMk/>
            <pc:sldMk cId="2351830188" sldId="275"/>
            <ac:picMk id="24" creationId="{97435EE9-D187-7EF9-EF05-9B077811027F}"/>
          </ac:picMkLst>
        </pc:picChg>
        <pc:picChg chg="add mod">
          <ac:chgData name="Sabrina ANDREVON" userId="a4f115ff-a783-497c-8629-4ceeb1c570a2" providerId="ADAL" clId="{1FBCDB16-BB7B-4AD2-AB56-77B42E42429F}" dt="2024-05-14T09:42:06.105" v="2598" actId="571"/>
          <ac:picMkLst>
            <pc:docMk/>
            <pc:sldMk cId="2351830188" sldId="275"/>
            <ac:picMk id="25" creationId="{FCF415E2-D285-04A6-7716-9D8894134407}"/>
          </ac:picMkLst>
        </pc:picChg>
        <pc:picChg chg="add mod">
          <ac:chgData name="Sabrina ANDREVON" userId="a4f115ff-a783-497c-8629-4ceeb1c570a2" providerId="ADAL" clId="{1FBCDB16-BB7B-4AD2-AB56-77B42E42429F}" dt="2024-05-14T09:42:06.105" v="2598" actId="571"/>
          <ac:picMkLst>
            <pc:docMk/>
            <pc:sldMk cId="2351830188" sldId="275"/>
            <ac:picMk id="26" creationId="{FD9A4C91-E028-6CAF-8845-E18E25F15D12}"/>
          </ac:picMkLst>
        </pc:picChg>
        <pc:picChg chg="add mod">
          <ac:chgData name="Sabrina ANDREVON" userId="a4f115ff-a783-497c-8629-4ceeb1c570a2" providerId="ADAL" clId="{1FBCDB16-BB7B-4AD2-AB56-77B42E42429F}" dt="2024-05-14T09:42:06.105" v="2598" actId="571"/>
          <ac:picMkLst>
            <pc:docMk/>
            <pc:sldMk cId="2351830188" sldId="275"/>
            <ac:picMk id="27" creationId="{75D20DE5-096A-CF5B-79ED-070003DDA69C}"/>
          </ac:picMkLst>
        </pc:picChg>
      </pc:sldChg>
      <pc:sldChg chg="addSp delSp modSp add mod setBg">
        <pc:chgData name="Sabrina ANDREVON" userId="a4f115ff-a783-497c-8629-4ceeb1c570a2" providerId="ADAL" clId="{1FBCDB16-BB7B-4AD2-AB56-77B42E42429F}" dt="2024-05-14T14:19:02.819" v="4267" actId="5793"/>
        <pc:sldMkLst>
          <pc:docMk/>
          <pc:sldMk cId="284385345" sldId="276"/>
        </pc:sldMkLst>
        <pc:spChg chg="mod">
          <ac:chgData name="Sabrina ANDREVON" userId="a4f115ff-a783-497c-8629-4ceeb1c570a2" providerId="ADAL" clId="{1FBCDB16-BB7B-4AD2-AB56-77B42E42429F}" dt="2024-05-14T14:19:02.819" v="4267" actId="5793"/>
          <ac:spMkLst>
            <pc:docMk/>
            <pc:sldMk cId="284385345" sldId="276"/>
            <ac:spMk id="2" creationId="{CBC75AD9-5C86-17FF-8373-817C7E713E0C}"/>
          </ac:spMkLst>
        </pc:spChg>
        <pc:spChg chg="add del">
          <ac:chgData name="Sabrina ANDREVON" userId="a4f115ff-a783-497c-8629-4ceeb1c570a2" providerId="ADAL" clId="{1FBCDB16-BB7B-4AD2-AB56-77B42E42429F}" dt="2024-05-14T14:17:43.714" v="4245" actId="26606"/>
          <ac:spMkLst>
            <pc:docMk/>
            <pc:sldMk cId="284385345" sldId="276"/>
            <ac:spMk id="4" creationId="{CB299CAB-C506-454B-90FC-4065728297D3}"/>
          </ac:spMkLst>
        </pc:spChg>
        <pc:spChg chg="add del">
          <ac:chgData name="Sabrina ANDREVON" userId="a4f115ff-a783-497c-8629-4ceeb1c570a2" providerId="ADAL" clId="{1FBCDB16-BB7B-4AD2-AB56-77B42E42429F}" dt="2024-05-14T14:17:43.714" v="4245" actId="26606"/>
          <ac:spMkLst>
            <pc:docMk/>
            <pc:sldMk cId="284385345" sldId="276"/>
            <ac:spMk id="5" creationId="{C8D99311-F254-40F1-8AB5-EE3E7B9B6872}"/>
          </ac:spMkLst>
        </pc:spChg>
        <pc:spChg chg="add del">
          <ac:chgData name="Sabrina ANDREVON" userId="a4f115ff-a783-497c-8629-4ceeb1c570a2" providerId="ADAL" clId="{1FBCDB16-BB7B-4AD2-AB56-77B42E42429F}" dt="2024-05-14T14:18:16.568" v="4252" actId="26606"/>
          <ac:spMkLst>
            <pc:docMk/>
            <pc:sldMk cId="284385345" sldId="276"/>
            <ac:spMk id="6" creationId="{F837543A-6020-4505-A233-C9DB4BF74011}"/>
          </ac:spMkLst>
        </pc:spChg>
        <pc:spChg chg="add del">
          <ac:chgData name="Sabrina ANDREVON" userId="a4f115ff-a783-497c-8629-4ceeb1c570a2" providerId="ADAL" clId="{1FBCDB16-BB7B-4AD2-AB56-77B42E42429F}" dt="2024-05-14T14:17:30.579" v="4239" actId="26606"/>
          <ac:spMkLst>
            <pc:docMk/>
            <pc:sldMk cId="284385345" sldId="276"/>
            <ac:spMk id="7" creationId="{100EDD19-6802-4EC3-95CE-CFFAB042CFD6}"/>
          </ac:spMkLst>
        </pc:spChg>
        <pc:spChg chg="add del">
          <ac:chgData name="Sabrina ANDREVON" userId="a4f115ff-a783-497c-8629-4ceeb1c570a2" providerId="ADAL" clId="{1FBCDB16-BB7B-4AD2-AB56-77B42E42429F}" dt="2024-05-14T14:18:16.568" v="4252" actId="26606"/>
          <ac:spMkLst>
            <pc:docMk/>
            <pc:sldMk cId="284385345" sldId="276"/>
            <ac:spMk id="8" creationId="{35B16301-FB18-48BA-A6DD-C37CAF6F9A18}"/>
          </ac:spMkLst>
        </pc:spChg>
        <pc:spChg chg="add del">
          <ac:chgData name="Sabrina ANDREVON" userId="a4f115ff-a783-497c-8629-4ceeb1c570a2" providerId="ADAL" clId="{1FBCDB16-BB7B-4AD2-AB56-77B42E42429F}" dt="2024-05-14T14:17:30.579" v="4239" actId="26606"/>
          <ac:spMkLst>
            <pc:docMk/>
            <pc:sldMk cId="284385345" sldId="276"/>
            <ac:spMk id="9" creationId="{DB17E863-922E-4C26-BD64-E8FD41D28661}"/>
          </ac:spMkLst>
        </pc:spChg>
        <pc:spChg chg="add del">
          <ac:chgData name="Sabrina ANDREVON" userId="a4f115ff-a783-497c-8629-4ceeb1c570a2" providerId="ADAL" clId="{1FBCDB16-BB7B-4AD2-AB56-77B42E42429F}" dt="2024-05-14T14:18:16.568" v="4252" actId="26606"/>
          <ac:spMkLst>
            <pc:docMk/>
            <pc:sldMk cId="284385345" sldId="276"/>
            <ac:spMk id="10" creationId="{C3C0D90E-074A-4F52-9B11-B52BEF4BCBE5}"/>
          </ac:spMkLst>
        </pc:spChg>
        <pc:spChg chg="add del">
          <ac:chgData name="Sabrina ANDREVON" userId="a4f115ff-a783-497c-8629-4ceeb1c570a2" providerId="ADAL" clId="{1FBCDB16-BB7B-4AD2-AB56-77B42E42429F}" dt="2024-05-14T14:17:43.714" v="4245" actId="26606"/>
          <ac:spMkLst>
            <pc:docMk/>
            <pc:sldMk cId="284385345" sldId="276"/>
            <ac:spMk id="11" creationId="{7D89E3CB-00ED-4691-9F0F-F23EA3564705}"/>
          </ac:spMkLst>
        </pc:spChg>
        <pc:spChg chg="add del">
          <ac:chgData name="Sabrina ANDREVON" userId="a4f115ff-a783-497c-8629-4ceeb1c570a2" providerId="ADAL" clId="{1FBCDB16-BB7B-4AD2-AB56-77B42E42429F}" dt="2024-05-14T14:18:16.568" v="4252" actId="26606"/>
          <ac:spMkLst>
            <pc:docMk/>
            <pc:sldMk cId="284385345" sldId="276"/>
            <ac:spMk id="13" creationId="{CABBD4C1-E6F8-46F6-8152-A8A97490BF4D}"/>
          </ac:spMkLst>
        </pc:spChg>
        <pc:spChg chg="add del">
          <ac:chgData name="Sabrina ANDREVON" userId="a4f115ff-a783-497c-8629-4ceeb1c570a2" providerId="ADAL" clId="{1FBCDB16-BB7B-4AD2-AB56-77B42E42429F}" dt="2024-05-14T14:18:16.568" v="4252" actId="26606"/>
          <ac:spMkLst>
            <pc:docMk/>
            <pc:sldMk cId="284385345" sldId="276"/>
            <ac:spMk id="15" creationId="{83BA5EF5-1FE9-4BF9-83BB-269BCDDF6156}"/>
          </ac:spMkLst>
        </pc:spChg>
        <pc:spChg chg="add del">
          <ac:chgData name="Sabrina ANDREVON" userId="a4f115ff-a783-497c-8629-4ceeb1c570a2" providerId="ADAL" clId="{1FBCDB16-BB7B-4AD2-AB56-77B42E42429F}" dt="2024-05-14T14:18:16.568" v="4252" actId="26606"/>
          <ac:spMkLst>
            <pc:docMk/>
            <pc:sldMk cId="284385345" sldId="276"/>
            <ac:spMk id="19" creationId="{88853921-7BC9-4BDE-ACAB-133C683C82D6}"/>
          </ac:spMkLst>
        </pc:spChg>
        <pc:spChg chg="add del">
          <ac:chgData name="Sabrina ANDREVON" userId="a4f115ff-a783-497c-8629-4ceeb1c570a2" providerId="ADAL" clId="{1FBCDB16-BB7B-4AD2-AB56-77B42E42429F}" dt="2024-05-14T14:18:16.568" v="4252" actId="26606"/>
          <ac:spMkLst>
            <pc:docMk/>
            <pc:sldMk cId="284385345" sldId="276"/>
            <ac:spMk id="21" creationId="{09192968-3AE7-4470-A61C-97294BB92731}"/>
          </ac:spMkLst>
        </pc:spChg>
        <pc:spChg chg="add del">
          <ac:chgData name="Sabrina ANDREVON" userId="a4f115ff-a783-497c-8629-4ceeb1c570a2" providerId="ADAL" clId="{1FBCDB16-BB7B-4AD2-AB56-77B42E42429F}" dt="2024-05-14T14:18:16.568" v="4252" actId="26606"/>
          <ac:spMkLst>
            <pc:docMk/>
            <pc:sldMk cId="284385345" sldId="276"/>
            <ac:spMk id="23" creationId="{3AB72E55-43E4-4356-BFE8-E2102CB0B505}"/>
          </ac:spMkLst>
        </pc:spChg>
        <pc:spChg chg="add">
          <ac:chgData name="Sabrina ANDREVON" userId="a4f115ff-a783-497c-8629-4ceeb1c570a2" providerId="ADAL" clId="{1FBCDB16-BB7B-4AD2-AB56-77B42E42429F}" dt="2024-05-14T14:18:16.568" v="4252" actId="26606"/>
          <ac:spMkLst>
            <pc:docMk/>
            <pc:sldMk cId="284385345" sldId="276"/>
            <ac:spMk id="28" creationId="{907EF6B7-1338-4443-8C46-6A318D952DFD}"/>
          </ac:spMkLst>
        </pc:spChg>
        <pc:spChg chg="add">
          <ac:chgData name="Sabrina ANDREVON" userId="a4f115ff-a783-497c-8629-4ceeb1c570a2" providerId="ADAL" clId="{1FBCDB16-BB7B-4AD2-AB56-77B42E42429F}" dt="2024-05-14T14:18:16.568" v="4252" actId="26606"/>
          <ac:spMkLst>
            <pc:docMk/>
            <pc:sldMk cId="284385345" sldId="276"/>
            <ac:spMk id="30" creationId="{DAAE4CDD-124C-4DCF-9584-B6033B545DD5}"/>
          </ac:spMkLst>
        </pc:spChg>
        <pc:spChg chg="add">
          <ac:chgData name="Sabrina ANDREVON" userId="a4f115ff-a783-497c-8629-4ceeb1c570a2" providerId="ADAL" clId="{1FBCDB16-BB7B-4AD2-AB56-77B42E42429F}" dt="2024-05-14T14:18:16.568" v="4252" actId="26606"/>
          <ac:spMkLst>
            <pc:docMk/>
            <pc:sldMk cId="284385345" sldId="276"/>
            <ac:spMk id="32" creationId="{081E4A58-353D-44AE-B2FC-2A74E2E400F7}"/>
          </ac:spMkLst>
        </pc:spChg>
        <pc:cxnChg chg="add del">
          <ac:chgData name="Sabrina ANDREVON" userId="a4f115ff-a783-497c-8629-4ceeb1c570a2" providerId="ADAL" clId="{1FBCDB16-BB7B-4AD2-AB56-77B42E42429F}" dt="2024-05-14T14:18:16.568" v="4252" actId="26606"/>
          <ac:cxnSpMkLst>
            <pc:docMk/>
            <pc:sldMk cId="284385345" sldId="276"/>
            <ac:cxnSpMk id="17" creationId="{4B3BCACB-5880-460B-9606-8C433A9AF99D}"/>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8A1B6-BBD8-4FA3-9206-B6FE327E879F}" type="datetimeFigureOut">
              <a:rPr lang="fr-FR" smtClean="0"/>
              <a:t>15/05/2024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8B39A2-703B-4D66-85E1-938618163449}" type="slidenum">
              <a:rPr lang="fr-FR" smtClean="0"/>
              <a:t>‹N°›</a:t>
            </a:fld>
            <a:endParaRPr lang="fr-FR"/>
          </a:p>
        </p:txBody>
      </p:sp>
    </p:spTree>
    <p:extLst>
      <p:ext uri="{BB962C8B-B14F-4D97-AF65-F5344CB8AC3E}">
        <p14:creationId xmlns:p14="http://schemas.microsoft.com/office/powerpoint/2010/main" val="1674088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78B39A2-703B-4D66-85E1-938618163449}" type="slidenum">
              <a:rPr lang="fr-FR" smtClean="0"/>
              <a:t>1</a:t>
            </a:fld>
            <a:endParaRPr lang="fr-FR"/>
          </a:p>
        </p:txBody>
      </p:sp>
    </p:spTree>
    <p:extLst>
      <p:ext uri="{BB962C8B-B14F-4D97-AF65-F5344CB8AC3E}">
        <p14:creationId xmlns:p14="http://schemas.microsoft.com/office/powerpoint/2010/main" val="2537971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78B39A2-703B-4D66-85E1-938618163449}" type="slidenum">
              <a:rPr lang="fr-FR" smtClean="0"/>
              <a:t>2</a:t>
            </a:fld>
            <a:endParaRPr lang="fr-FR"/>
          </a:p>
        </p:txBody>
      </p:sp>
    </p:spTree>
    <p:extLst>
      <p:ext uri="{BB962C8B-B14F-4D97-AF65-F5344CB8AC3E}">
        <p14:creationId xmlns:p14="http://schemas.microsoft.com/office/powerpoint/2010/main" val="4130207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78B39A2-703B-4D66-85E1-938618163449}" type="slidenum">
              <a:rPr lang="fr-FR" smtClean="0"/>
              <a:t>3</a:t>
            </a:fld>
            <a:endParaRPr lang="fr-FR"/>
          </a:p>
        </p:txBody>
      </p:sp>
    </p:spTree>
    <p:extLst>
      <p:ext uri="{BB962C8B-B14F-4D97-AF65-F5344CB8AC3E}">
        <p14:creationId xmlns:p14="http://schemas.microsoft.com/office/powerpoint/2010/main" val="4023052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78B39A2-703B-4D66-85E1-938618163449}" type="slidenum">
              <a:rPr lang="fr-FR" smtClean="0"/>
              <a:t>4</a:t>
            </a:fld>
            <a:endParaRPr lang="fr-FR"/>
          </a:p>
        </p:txBody>
      </p:sp>
    </p:spTree>
    <p:extLst>
      <p:ext uri="{BB962C8B-B14F-4D97-AF65-F5344CB8AC3E}">
        <p14:creationId xmlns:p14="http://schemas.microsoft.com/office/powerpoint/2010/main" val="1165257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78B39A2-703B-4D66-85E1-938618163449}" type="slidenum">
              <a:rPr lang="fr-FR" smtClean="0"/>
              <a:t>5</a:t>
            </a:fld>
            <a:endParaRPr lang="fr-FR"/>
          </a:p>
        </p:txBody>
      </p:sp>
    </p:spTree>
    <p:extLst>
      <p:ext uri="{BB962C8B-B14F-4D97-AF65-F5344CB8AC3E}">
        <p14:creationId xmlns:p14="http://schemas.microsoft.com/office/powerpoint/2010/main" val="2944381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en-US" b="0" i="0" dirty="0">
                <a:effectLst/>
                <a:latin typeface="Calibri Light" panose="020F0302020204030204" pitchFamily="34" charset="0"/>
                <a:cs typeface="Calibri Light" panose="020F0302020204030204" pitchFamily="34" charset="0"/>
              </a:rPr>
              <a:t>CGSS: In the overseas departments and regions (DROM), the General Social Security Funds (CGSS) are responsible for all the social security roles (the "Sickness", "Old age and widowhood" and "Recovery" branches), which are devolved in France to the Unions for the Collection of Social Security Contributions and Family Allowances (Urssaf), the Retirement and Occupational Health Insurance Funds (Carsat) and the Primary Health Insurance Funds (CPAM).
Only the benefits of the "Family" branch are provided by autonomous Family Allowance Funds (CAF).</a:t>
            </a:r>
          </a:p>
          <a:p>
            <a:pPr algn="l"/>
            <a:r>
              <a:rPr lang="en-US" b="0" i="0" dirty="0">
                <a:effectLst/>
                <a:latin typeface="Calibri Light" panose="020F0302020204030204" pitchFamily="34" charset="0"/>
                <a:cs typeface="Calibri Light" panose="020F0302020204030204" pitchFamily="34" charset="0"/>
              </a:rPr>
              <a:t>
CSS Mayotte: The Social Security Fund of Mayotte is part of the national Social Security network. 
It is responsible for collecting social security contributions and distributing social benefits on the territory of Mayotte.
A private law body, it has been managing all branches since 1 January 2015: illness, accidents at work and occupational diseases, retirement, recovery and family.</a:t>
            </a:r>
            <a:endParaRPr lang="fr-FR" dirty="0"/>
          </a:p>
        </p:txBody>
      </p:sp>
      <p:sp>
        <p:nvSpPr>
          <p:cNvPr id="4" name="Espace réservé du numéro de diapositive 3"/>
          <p:cNvSpPr>
            <a:spLocks noGrp="1"/>
          </p:cNvSpPr>
          <p:nvPr>
            <p:ph type="sldNum" sz="quarter" idx="5"/>
          </p:nvPr>
        </p:nvSpPr>
        <p:spPr/>
        <p:txBody>
          <a:bodyPr/>
          <a:lstStyle/>
          <a:p>
            <a:fld id="{878B39A2-703B-4D66-85E1-938618163449}" type="slidenum">
              <a:rPr lang="fr-FR" smtClean="0"/>
              <a:t>6</a:t>
            </a:fld>
            <a:endParaRPr lang="fr-FR"/>
          </a:p>
        </p:txBody>
      </p:sp>
    </p:spTree>
    <p:extLst>
      <p:ext uri="{BB962C8B-B14F-4D97-AF65-F5344CB8AC3E}">
        <p14:creationId xmlns:p14="http://schemas.microsoft.com/office/powerpoint/2010/main" val="24708778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78B39A2-703B-4D66-85E1-938618163449}" type="slidenum">
              <a:rPr lang="fr-FR" smtClean="0"/>
              <a:t>9</a:t>
            </a:fld>
            <a:endParaRPr lang="fr-FR"/>
          </a:p>
        </p:txBody>
      </p:sp>
    </p:spTree>
    <p:extLst>
      <p:ext uri="{BB962C8B-B14F-4D97-AF65-F5344CB8AC3E}">
        <p14:creationId xmlns:p14="http://schemas.microsoft.com/office/powerpoint/2010/main" val="1019950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78B39A2-703B-4D66-85E1-938618163449}" type="slidenum">
              <a:rPr lang="fr-FR" smtClean="0"/>
              <a:t>14</a:t>
            </a:fld>
            <a:endParaRPr lang="fr-FR"/>
          </a:p>
        </p:txBody>
      </p:sp>
    </p:spTree>
    <p:extLst>
      <p:ext uri="{BB962C8B-B14F-4D97-AF65-F5344CB8AC3E}">
        <p14:creationId xmlns:p14="http://schemas.microsoft.com/office/powerpoint/2010/main" val="42888825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78B39A2-703B-4D66-85E1-938618163449}" type="slidenum">
              <a:rPr lang="fr-FR" smtClean="0"/>
              <a:t>15</a:t>
            </a:fld>
            <a:endParaRPr lang="fr-FR"/>
          </a:p>
        </p:txBody>
      </p:sp>
    </p:spTree>
    <p:extLst>
      <p:ext uri="{BB962C8B-B14F-4D97-AF65-F5344CB8AC3E}">
        <p14:creationId xmlns:p14="http://schemas.microsoft.com/office/powerpoint/2010/main" val="453076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6A29E0-CAB4-9682-9AFA-25C4CD28813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CD8CE52-FBDA-CDFA-7992-4986BD522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8BCDAFB-E54A-BD08-F99E-ECC010453A24}"/>
              </a:ext>
            </a:extLst>
          </p:cNvPr>
          <p:cNvSpPr>
            <a:spLocks noGrp="1"/>
          </p:cNvSpPr>
          <p:nvPr>
            <p:ph type="dt" sz="half" idx="10"/>
          </p:nvPr>
        </p:nvSpPr>
        <p:spPr/>
        <p:txBody>
          <a:bodyPr/>
          <a:lstStyle/>
          <a:p>
            <a:fld id="{13912254-F010-4029-AAA4-8243E48C629D}" type="datetimeFigureOut">
              <a:rPr lang="fr-FR" smtClean="0"/>
              <a:t>15/05/2024</a:t>
            </a:fld>
            <a:endParaRPr lang="fr-FR"/>
          </a:p>
        </p:txBody>
      </p:sp>
      <p:sp>
        <p:nvSpPr>
          <p:cNvPr id="5" name="Espace réservé du pied de page 4">
            <a:extLst>
              <a:ext uri="{FF2B5EF4-FFF2-40B4-BE49-F238E27FC236}">
                <a16:creationId xmlns:a16="http://schemas.microsoft.com/office/drawing/2014/main" id="{6E5CA0A6-42A0-D105-A7E3-16BCB8A1A2B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89EA405-78B4-78C2-9DD6-902D7AFCA834}"/>
              </a:ext>
            </a:extLst>
          </p:cNvPr>
          <p:cNvSpPr>
            <a:spLocks noGrp="1"/>
          </p:cNvSpPr>
          <p:nvPr>
            <p:ph type="sldNum" sz="quarter" idx="12"/>
          </p:nvPr>
        </p:nvSpPr>
        <p:spPr/>
        <p:txBody>
          <a:bodyPr/>
          <a:lstStyle/>
          <a:p>
            <a:fld id="{BD4424E1-947E-445F-8D73-03C4BAE1B7FB}" type="slidenum">
              <a:rPr lang="fr-FR" smtClean="0"/>
              <a:t>‹N°›</a:t>
            </a:fld>
            <a:endParaRPr lang="fr-FR"/>
          </a:p>
        </p:txBody>
      </p:sp>
    </p:spTree>
    <p:extLst>
      <p:ext uri="{BB962C8B-B14F-4D97-AF65-F5344CB8AC3E}">
        <p14:creationId xmlns:p14="http://schemas.microsoft.com/office/powerpoint/2010/main" val="961761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A15807-2452-6606-FBBC-69429CA7483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486E1B4-EB2B-9151-5B39-81BFD00C6598}"/>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9ED8D59-EBE1-F299-8E84-10A44C6A40B1}"/>
              </a:ext>
            </a:extLst>
          </p:cNvPr>
          <p:cNvSpPr>
            <a:spLocks noGrp="1"/>
          </p:cNvSpPr>
          <p:nvPr>
            <p:ph type="dt" sz="half" idx="10"/>
          </p:nvPr>
        </p:nvSpPr>
        <p:spPr/>
        <p:txBody>
          <a:bodyPr/>
          <a:lstStyle/>
          <a:p>
            <a:fld id="{13912254-F010-4029-AAA4-8243E48C629D}" type="datetimeFigureOut">
              <a:rPr lang="fr-FR" smtClean="0"/>
              <a:t>15/05/2024</a:t>
            </a:fld>
            <a:endParaRPr lang="fr-FR"/>
          </a:p>
        </p:txBody>
      </p:sp>
      <p:sp>
        <p:nvSpPr>
          <p:cNvPr id="5" name="Espace réservé du pied de page 4">
            <a:extLst>
              <a:ext uri="{FF2B5EF4-FFF2-40B4-BE49-F238E27FC236}">
                <a16:creationId xmlns:a16="http://schemas.microsoft.com/office/drawing/2014/main" id="{CD23425C-57AD-7CED-1C00-06B428AB45A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A492DC2-D3FA-7C53-8B37-6E1807DD86E1}"/>
              </a:ext>
            </a:extLst>
          </p:cNvPr>
          <p:cNvSpPr>
            <a:spLocks noGrp="1"/>
          </p:cNvSpPr>
          <p:nvPr>
            <p:ph type="sldNum" sz="quarter" idx="12"/>
          </p:nvPr>
        </p:nvSpPr>
        <p:spPr/>
        <p:txBody>
          <a:bodyPr/>
          <a:lstStyle/>
          <a:p>
            <a:fld id="{BD4424E1-947E-445F-8D73-03C4BAE1B7FB}" type="slidenum">
              <a:rPr lang="fr-FR" smtClean="0"/>
              <a:t>‹N°›</a:t>
            </a:fld>
            <a:endParaRPr lang="fr-FR"/>
          </a:p>
        </p:txBody>
      </p:sp>
    </p:spTree>
    <p:extLst>
      <p:ext uri="{BB962C8B-B14F-4D97-AF65-F5344CB8AC3E}">
        <p14:creationId xmlns:p14="http://schemas.microsoft.com/office/powerpoint/2010/main" val="3294203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A4231F9-A381-C3A3-2CD1-01327FD67661}"/>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D50AC10-4E15-1880-869F-F71C840B06D4}"/>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83717A3-0D62-A75E-777A-16A84ACF28ED}"/>
              </a:ext>
            </a:extLst>
          </p:cNvPr>
          <p:cNvSpPr>
            <a:spLocks noGrp="1"/>
          </p:cNvSpPr>
          <p:nvPr>
            <p:ph type="dt" sz="half" idx="10"/>
          </p:nvPr>
        </p:nvSpPr>
        <p:spPr/>
        <p:txBody>
          <a:bodyPr/>
          <a:lstStyle/>
          <a:p>
            <a:fld id="{13912254-F010-4029-AAA4-8243E48C629D}" type="datetimeFigureOut">
              <a:rPr lang="fr-FR" smtClean="0"/>
              <a:t>15/05/2024</a:t>
            </a:fld>
            <a:endParaRPr lang="fr-FR"/>
          </a:p>
        </p:txBody>
      </p:sp>
      <p:sp>
        <p:nvSpPr>
          <p:cNvPr id="5" name="Espace réservé du pied de page 4">
            <a:extLst>
              <a:ext uri="{FF2B5EF4-FFF2-40B4-BE49-F238E27FC236}">
                <a16:creationId xmlns:a16="http://schemas.microsoft.com/office/drawing/2014/main" id="{00AF252A-AFE7-9A9B-6CAF-57C8D7F8905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779D27E-AFC3-4CBD-4353-3E0D392EC7E5}"/>
              </a:ext>
            </a:extLst>
          </p:cNvPr>
          <p:cNvSpPr>
            <a:spLocks noGrp="1"/>
          </p:cNvSpPr>
          <p:nvPr>
            <p:ph type="sldNum" sz="quarter" idx="12"/>
          </p:nvPr>
        </p:nvSpPr>
        <p:spPr/>
        <p:txBody>
          <a:bodyPr/>
          <a:lstStyle/>
          <a:p>
            <a:fld id="{BD4424E1-947E-445F-8D73-03C4BAE1B7FB}" type="slidenum">
              <a:rPr lang="fr-FR" smtClean="0"/>
              <a:t>‹N°›</a:t>
            </a:fld>
            <a:endParaRPr lang="fr-FR"/>
          </a:p>
        </p:txBody>
      </p:sp>
    </p:spTree>
    <p:extLst>
      <p:ext uri="{BB962C8B-B14F-4D97-AF65-F5344CB8AC3E}">
        <p14:creationId xmlns:p14="http://schemas.microsoft.com/office/powerpoint/2010/main" val="1701763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2D8FE5-FA21-7477-7298-F9AD57A2625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EB3A5B0-804E-4104-F032-A5C30D9D41C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D8060BB-1039-2254-96D1-3A8EF8179116}"/>
              </a:ext>
            </a:extLst>
          </p:cNvPr>
          <p:cNvSpPr>
            <a:spLocks noGrp="1"/>
          </p:cNvSpPr>
          <p:nvPr>
            <p:ph type="dt" sz="half" idx="10"/>
          </p:nvPr>
        </p:nvSpPr>
        <p:spPr/>
        <p:txBody>
          <a:bodyPr/>
          <a:lstStyle/>
          <a:p>
            <a:fld id="{13912254-F010-4029-AAA4-8243E48C629D}" type="datetimeFigureOut">
              <a:rPr lang="fr-FR" smtClean="0"/>
              <a:t>15/05/2024</a:t>
            </a:fld>
            <a:endParaRPr lang="fr-FR"/>
          </a:p>
        </p:txBody>
      </p:sp>
      <p:sp>
        <p:nvSpPr>
          <p:cNvPr id="5" name="Espace réservé du pied de page 4">
            <a:extLst>
              <a:ext uri="{FF2B5EF4-FFF2-40B4-BE49-F238E27FC236}">
                <a16:creationId xmlns:a16="http://schemas.microsoft.com/office/drawing/2014/main" id="{AF8858B7-007A-9650-CD32-AA7BC7A983C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C090053-EABA-E20C-DE16-0243B87F994D}"/>
              </a:ext>
            </a:extLst>
          </p:cNvPr>
          <p:cNvSpPr>
            <a:spLocks noGrp="1"/>
          </p:cNvSpPr>
          <p:nvPr>
            <p:ph type="sldNum" sz="quarter" idx="12"/>
          </p:nvPr>
        </p:nvSpPr>
        <p:spPr/>
        <p:txBody>
          <a:bodyPr/>
          <a:lstStyle/>
          <a:p>
            <a:fld id="{BD4424E1-947E-445F-8D73-03C4BAE1B7FB}" type="slidenum">
              <a:rPr lang="fr-FR" smtClean="0"/>
              <a:t>‹N°›</a:t>
            </a:fld>
            <a:endParaRPr lang="fr-FR"/>
          </a:p>
        </p:txBody>
      </p:sp>
    </p:spTree>
    <p:extLst>
      <p:ext uri="{BB962C8B-B14F-4D97-AF65-F5344CB8AC3E}">
        <p14:creationId xmlns:p14="http://schemas.microsoft.com/office/powerpoint/2010/main" val="1276691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384BA2-08E8-5FF0-451E-DE3890E5E9F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2317BC00-B2B8-7BD9-E3F2-CDB3EBB13B4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43485C9-6E18-0FC0-30F1-6D4A2AD8AB9B}"/>
              </a:ext>
            </a:extLst>
          </p:cNvPr>
          <p:cNvSpPr>
            <a:spLocks noGrp="1"/>
          </p:cNvSpPr>
          <p:nvPr>
            <p:ph type="dt" sz="half" idx="10"/>
          </p:nvPr>
        </p:nvSpPr>
        <p:spPr/>
        <p:txBody>
          <a:bodyPr/>
          <a:lstStyle/>
          <a:p>
            <a:fld id="{13912254-F010-4029-AAA4-8243E48C629D}" type="datetimeFigureOut">
              <a:rPr lang="fr-FR" smtClean="0"/>
              <a:t>15/05/2024</a:t>
            </a:fld>
            <a:endParaRPr lang="fr-FR"/>
          </a:p>
        </p:txBody>
      </p:sp>
      <p:sp>
        <p:nvSpPr>
          <p:cNvPr id="5" name="Espace réservé du pied de page 4">
            <a:extLst>
              <a:ext uri="{FF2B5EF4-FFF2-40B4-BE49-F238E27FC236}">
                <a16:creationId xmlns:a16="http://schemas.microsoft.com/office/drawing/2014/main" id="{F31F6D54-02D2-4E96-3088-3F1D8C35309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C0CD376-FEB8-CB72-5D23-338B923514F7}"/>
              </a:ext>
            </a:extLst>
          </p:cNvPr>
          <p:cNvSpPr>
            <a:spLocks noGrp="1"/>
          </p:cNvSpPr>
          <p:nvPr>
            <p:ph type="sldNum" sz="quarter" idx="12"/>
          </p:nvPr>
        </p:nvSpPr>
        <p:spPr/>
        <p:txBody>
          <a:bodyPr/>
          <a:lstStyle/>
          <a:p>
            <a:fld id="{BD4424E1-947E-445F-8D73-03C4BAE1B7FB}" type="slidenum">
              <a:rPr lang="fr-FR" smtClean="0"/>
              <a:t>‹N°›</a:t>
            </a:fld>
            <a:endParaRPr lang="fr-FR"/>
          </a:p>
        </p:txBody>
      </p:sp>
    </p:spTree>
    <p:extLst>
      <p:ext uri="{BB962C8B-B14F-4D97-AF65-F5344CB8AC3E}">
        <p14:creationId xmlns:p14="http://schemas.microsoft.com/office/powerpoint/2010/main" val="3766938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60FE08-D165-9A4D-6C3B-D9203B40EA2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F97354F-3960-3BDB-8467-9E5F3AEE1F6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C0B7039-5796-6B91-0ADF-35E2AAB60C7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7470B4F-BD1D-EE5D-2B48-F77A52949765}"/>
              </a:ext>
            </a:extLst>
          </p:cNvPr>
          <p:cNvSpPr>
            <a:spLocks noGrp="1"/>
          </p:cNvSpPr>
          <p:nvPr>
            <p:ph type="dt" sz="half" idx="10"/>
          </p:nvPr>
        </p:nvSpPr>
        <p:spPr/>
        <p:txBody>
          <a:bodyPr/>
          <a:lstStyle/>
          <a:p>
            <a:fld id="{13912254-F010-4029-AAA4-8243E48C629D}" type="datetimeFigureOut">
              <a:rPr lang="fr-FR" smtClean="0"/>
              <a:t>15/05/2024</a:t>
            </a:fld>
            <a:endParaRPr lang="fr-FR"/>
          </a:p>
        </p:txBody>
      </p:sp>
      <p:sp>
        <p:nvSpPr>
          <p:cNvPr id="6" name="Espace réservé du pied de page 5">
            <a:extLst>
              <a:ext uri="{FF2B5EF4-FFF2-40B4-BE49-F238E27FC236}">
                <a16:creationId xmlns:a16="http://schemas.microsoft.com/office/drawing/2014/main" id="{C1C62EA1-0CC1-A2A5-099A-03F9BA00F13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6849ABC-023B-1ABD-C40F-10854589DBCD}"/>
              </a:ext>
            </a:extLst>
          </p:cNvPr>
          <p:cNvSpPr>
            <a:spLocks noGrp="1"/>
          </p:cNvSpPr>
          <p:nvPr>
            <p:ph type="sldNum" sz="quarter" idx="12"/>
          </p:nvPr>
        </p:nvSpPr>
        <p:spPr/>
        <p:txBody>
          <a:bodyPr/>
          <a:lstStyle/>
          <a:p>
            <a:fld id="{BD4424E1-947E-445F-8D73-03C4BAE1B7FB}" type="slidenum">
              <a:rPr lang="fr-FR" smtClean="0"/>
              <a:t>‹N°›</a:t>
            </a:fld>
            <a:endParaRPr lang="fr-FR"/>
          </a:p>
        </p:txBody>
      </p:sp>
    </p:spTree>
    <p:extLst>
      <p:ext uri="{BB962C8B-B14F-4D97-AF65-F5344CB8AC3E}">
        <p14:creationId xmlns:p14="http://schemas.microsoft.com/office/powerpoint/2010/main" val="2622040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AD39A4-F105-FC6C-E918-24A3003BFB1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33BD1EC-2757-0FDD-0BF8-639E550312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11FD80E-BB3F-7FD8-64DE-86166A4F997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853412A-5079-4356-3C25-B234CE9EF4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2E0C6CE-3A23-A4A2-C6ED-1EDC883E326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A1F97C13-A46E-7495-73CD-BDBF03EFB8E6}"/>
              </a:ext>
            </a:extLst>
          </p:cNvPr>
          <p:cNvSpPr>
            <a:spLocks noGrp="1"/>
          </p:cNvSpPr>
          <p:nvPr>
            <p:ph type="dt" sz="half" idx="10"/>
          </p:nvPr>
        </p:nvSpPr>
        <p:spPr/>
        <p:txBody>
          <a:bodyPr/>
          <a:lstStyle/>
          <a:p>
            <a:fld id="{13912254-F010-4029-AAA4-8243E48C629D}" type="datetimeFigureOut">
              <a:rPr lang="fr-FR" smtClean="0"/>
              <a:t>15/05/2024</a:t>
            </a:fld>
            <a:endParaRPr lang="fr-FR"/>
          </a:p>
        </p:txBody>
      </p:sp>
      <p:sp>
        <p:nvSpPr>
          <p:cNvPr id="8" name="Espace réservé du pied de page 7">
            <a:extLst>
              <a:ext uri="{FF2B5EF4-FFF2-40B4-BE49-F238E27FC236}">
                <a16:creationId xmlns:a16="http://schemas.microsoft.com/office/drawing/2014/main" id="{32561860-4E17-28F5-CB98-637BB2848F39}"/>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850C4C2-30F3-3968-B2A8-78569CBB5E2D}"/>
              </a:ext>
            </a:extLst>
          </p:cNvPr>
          <p:cNvSpPr>
            <a:spLocks noGrp="1"/>
          </p:cNvSpPr>
          <p:nvPr>
            <p:ph type="sldNum" sz="quarter" idx="12"/>
          </p:nvPr>
        </p:nvSpPr>
        <p:spPr/>
        <p:txBody>
          <a:bodyPr/>
          <a:lstStyle/>
          <a:p>
            <a:fld id="{BD4424E1-947E-445F-8D73-03C4BAE1B7FB}" type="slidenum">
              <a:rPr lang="fr-FR" smtClean="0"/>
              <a:t>‹N°›</a:t>
            </a:fld>
            <a:endParaRPr lang="fr-FR"/>
          </a:p>
        </p:txBody>
      </p:sp>
    </p:spTree>
    <p:extLst>
      <p:ext uri="{BB962C8B-B14F-4D97-AF65-F5344CB8AC3E}">
        <p14:creationId xmlns:p14="http://schemas.microsoft.com/office/powerpoint/2010/main" val="109473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C03FA6-41C0-1130-9A53-EE743F0A25B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F476AD21-DC0D-7467-EACE-C0045D1C2533}"/>
              </a:ext>
            </a:extLst>
          </p:cNvPr>
          <p:cNvSpPr>
            <a:spLocks noGrp="1"/>
          </p:cNvSpPr>
          <p:nvPr>
            <p:ph type="dt" sz="half" idx="10"/>
          </p:nvPr>
        </p:nvSpPr>
        <p:spPr/>
        <p:txBody>
          <a:bodyPr/>
          <a:lstStyle/>
          <a:p>
            <a:fld id="{13912254-F010-4029-AAA4-8243E48C629D}" type="datetimeFigureOut">
              <a:rPr lang="fr-FR" smtClean="0"/>
              <a:t>15/05/2024</a:t>
            </a:fld>
            <a:endParaRPr lang="fr-FR"/>
          </a:p>
        </p:txBody>
      </p:sp>
      <p:sp>
        <p:nvSpPr>
          <p:cNvPr id="4" name="Espace réservé du pied de page 3">
            <a:extLst>
              <a:ext uri="{FF2B5EF4-FFF2-40B4-BE49-F238E27FC236}">
                <a16:creationId xmlns:a16="http://schemas.microsoft.com/office/drawing/2014/main" id="{1DBC1C9E-7E52-52BD-8B6A-5E467860AFD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220FC38-3BB1-0AE3-3D4D-C20F4B173094}"/>
              </a:ext>
            </a:extLst>
          </p:cNvPr>
          <p:cNvSpPr>
            <a:spLocks noGrp="1"/>
          </p:cNvSpPr>
          <p:nvPr>
            <p:ph type="sldNum" sz="quarter" idx="12"/>
          </p:nvPr>
        </p:nvSpPr>
        <p:spPr/>
        <p:txBody>
          <a:bodyPr/>
          <a:lstStyle/>
          <a:p>
            <a:fld id="{BD4424E1-947E-445F-8D73-03C4BAE1B7FB}" type="slidenum">
              <a:rPr lang="fr-FR" smtClean="0"/>
              <a:t>‹N°›</a:t>
            </a:fld>
            <a:endParaRPr lang="fr-FR"/>
          </a:p>
        </p:txBody>
      </p:sp>
    </p:spTree>
    <p:extLst>
      <p:ext uri="{BB962C8B-B14F-4D97-AF65-F5344CB8AC3E}">
        <p14:creationId xmlns:p14="http://schemas.microsoft.com/office/powerpoint/2010/main" val="1327040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1BF7B88-1B87-42CD-95C0-C8EE94BB48F6}"/>
              </a:ext>
            </a:extLst>
          </p:cNvPr>
          <p:cNvSpPr>
            <a:spLocks noGrp="1"/>
          </p:cNvSpPr>
          <p:nvPr>
            <p:ph type="dt" sz="half" idx="10"/>
          </p:nvPr>
        </p:nvSpPr>
        <p:spPr/>
        <p:txBody>
          <a:bodyPr/>
          <a:lstStyle/>
          <a:p>
            <a:fld id="{13912254-F010-4029-AAA4-8243E48C629D}" type="datetimeFigureOut">
              <a:rPr lang="fr-FR" smtClean="0"/>
              <a:t>15/05/2024</a:t>
            </a:fld>
            <a:endParaRPr lang="fr-FR"/>
          </a:p>
        </p:txBody>
      </p:sp>
      <p:sp>
        <p:nvSpPr>
          <p:cNvPr id="3" name="Espace réservé du pied de page 2">
            <a:extLst>
              <a:ext uri="{FF2B5EF4-FFF2-40B4-BE49-F238E27FC236}">
                <a16:creationId xmlns:a16="http://schemas.microsoft.com/office/drawing/2014/main" id="{D33989A9-CDFB-A23F-8EE1-BF55FCC3244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57D1D4EA-E171-5850-8017-83168DC3B2F2}"/>
              </a:ext>
            </a:extLst>
          </p:cNvPr>
          <p:cNvSpPr>
            <a:spLocks noGrp="1"/>
          </p:cNvSpPr>
          <p:nvPr>
            <p:ph type="sldNum" sz="quarter" idx="12"/>
          </p:nvPr>
        </p:nvSpPr>
        <p:spPr/>
        <p:txBody>
          <a:bodyPr/>
          <a:lstStyle/>
          <a:p>
            <a:fld id="{BD4424E1-947E-445F-8D73-03C4BAE1B7FB}" type="slidenum">
              <a:rPr lang="fr-FR" smtClean="0"/>
              <a:t>‹N°›</a:t>
            </a:fld>
            <a:endParaRPr lang="fr-FR"/>
          </a:p>
        </p:txBody>
      </p:sp>
    </p:spTree>
    <p:extLst>
      <p:ext uri="{BB962C8B-B14F-4D97-AF65-F5344CB8AC3E}">
        <p14:creationId xmlns:p14="http://schemas.microsoft.com/office/powerpoint/2010/main" val="1404726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8AB25E-8067-0A9D-5318-F5308FB4FC1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D5F2466-9EBF-E4DC-F959-2C131745CE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E63662C-3843-D8BF-658B-A059BEA7BD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907A3CD-A5C9-61C8-07C0-EAB867B7E789}"/>
              </a:ext>
            </a:extLst>
          </p:cNvPr>
          <p:cNvSpPr>
            <a:spLocks noGrp="1"/>
          </p:cNvSpPr>
          <p:nvPr>
            <p:ph type="dt" sz="half" idx="10"/>
          </p:nvPr>
        </p:nvSpPr>
        <p:spPr/>
        <p:txBody>
          <a:bodyPr/>
          <a:lstStyle/>
          <a:p>
            <a:fld id="{13912254-F010-4029-AAA4-8243E48C629D}" type="datetimeFigureOut">
              <a:rPr lang="fr-FR" smtClean="0"/>
              <a:t>15/05/2024</a:t>
            </a:fld>
            <a:endParaRPr lang="fr-FR"/>
          </a:p>
        </p:txBody>
      </p:sp>
      <p:sp>
        <p:nvSpPr>
          <p:cNvPr id="6" name="Espace réservé du pied de page 5">
            <a:extLst>
              <a:ext uri="{FF2B5EF4-FFF2-40B4-BE49-F238E27FC236}">
                <a16:creationId xmlns:a16="http://schemas.microsoft.com/office/drawing/2014/main" id="{6D3D1785-DFA4-CB89-36A8-C976D38C7DA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8E690AC-5798-A4D6-F042-594CCC153CB4}"/>
              </a:ext>
            </a:extLst>
          </p:cNvPr>
          <p:cNvSpPr>
            <a:spLocks noGrp="1"/>
          </p:cNvSpPr>
          <p:nvPr>
            <p:ph type="sldNum" sz="quarter" idx="12"/>
          </p:nvPr>
        </p:nvSpPr>
        <p:spPr/>
        <p:txBody>
          <a:bodyPr/>
          <a:lstStyle/>
          <a:p>
            <a:fld id="{BD4424E1-947E-445F-8D73-03C4BAE1B7FB}" type="slidenum">
              <a:rPr lang="fr-FR" smtClean="0"/>
              <a:t>‹N°›</a:t>
            </a:fld>
            <a:endParaRPr lang="fr-FR"/>
          </a:p>
        </p:txBody>
      </p:sp>
    </p:spTree>
    <p:extLst>
      <p:ext uri="{BB962C8B-B14F-4D97-AF65-F5344CB8AC3E}">
        <p14:creationId xmlns:p14="http://schemas.microsoft.com/office/powerpoint/2010/main" val="4261363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288421-1649-0AEE-4833-FB2E63D1C20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992CB22A-08A1-5D59-3DD4-71CC82639E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CE5B3BE-84FA-CAB1-4DF6-A70296C4C4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1F8023D-BE9C-AA83-D9F3-5AED1AA656EE}"/>
              </a:ext>
            </a:extLst>
          </p:cNvPr>
          <p:cNvSpPr>
            <a:spLocks noGrp="1"/>
          </p:cNvSpPr>
          <p:nvPr>
            <p:ph type="dt" sz="half" idx="10"/>
          </p:nvPr>
        </p:nvSpPr>
        <p:spPr/>
        <p:txBody>
          <a:bodyPr/>
          <a:lstStyle/>
          <a:p>
            <a:fld id="{13912254-F010-4029-AAA4-8243E48C629D}" type="datetimeFigureOut">
              <a:rPr lang="fr-FR" smtClean="0"/>
              <a:t>15/05/2024</a:t>
            </a:fld>
            <a:endParaRPr lang="fr-FR"/>
          </a:p>
        </p:txBody>
      </p:sp>
      <p:sp>
        <p:nvSpPr>
          <p:cNvPr id="6" name="Espace réservé du pied de page 5">
            <a:extLst>
              <a:ext uri="{FF2B5EF4-FFF2-40B4-BE49-F238E27FC236}">
                <a16:creationId xmlns:a16="http://schemas.microsoft.com/office/drawing/2014/main" id="{D0C24E7C-3B44-9BEF-742A-D83641ECAD4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0C7519E-AE60-4C28-4FE8-0AE96CB2D5DD}"/>
              </a:ext>
            </a:extLst>
          </p:cNvPr>
          <p:cNvSpPr>
            <a:spLocks noGrp="1"/>
          </p:cNvSpPr>
          <p:nvPr>
            <p:ph type="sldNum" sz="quarter" idx="12"/>
          </p:nvPr>
        </p:nvSpPr>
        <p:spPr/>
        <p:txBody>
          <a:bodyPr/>
          <a:lstStyle/>
          <a:p>
            <a:fld id="{BD4424E1-947E-445F-8D73-03C4BAE1B7FB}" type="slidenum">
              <a:rPr lang="fr-FR" smtClean="0"/>
              <a:t>‹N°›</a:t>
            </a:fld>
            <a:endParaRPr lang="fr-FR"/>
          </a:p>
        </p:txBody>
      </p:sp>
    </p:spTree>
    <p:extLst>
      <p:ext uri="{BB962C8B-B14F-4D97-AF65-F5344CB8AC3E}">
        <p14:creationId xmlns:p14="http://schemas.microsoft.com/office/powerpoint/2010/main" val="1306162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AEBCBBB-DF49-F532-01B0-89A0031417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9C9D670-A9F9-0411-F1C8-00A1938980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DBB863F-9C73-96A2-81D7-EC6E614E34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3912254-F010-4029-AAA4-8243E48C629D}" type="datetimeFigureOut">
              <a:rPr lang="fr-FR" smtClean="0"/>
              <a:t>15/05/2024</a:t>
            </a:fld>
            <a:endParaRPr lang="fr-FR"/>
          </a:p>
        </p:txBody>
      </p:sp>
      <p:sp>
        <p:nvSpPr>
          <p:cNvPr id="5" name="Espace réservé du pied de page 4">
            <a:extLst>
              <a:ext uri="{FF2B5EF4-FFF2-40B4-BE49-F238E27FC236}">
                <a16:creationId xmlns:a16="http://schemas.microsoft.com/office/drawing/2014/main" id="{5DE12214-0E93-D673-D32A-51F1CA3858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05EB7825-0EE1-9A0A-927B-21D9B08E34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D4424E1-947E-445F-8D73-03C4BAE1B7FB}" type="slidenum">
              <a:rPr lang="fr-FR" smtClean="0"/>
              <a:t>‹N°›</a:t>
            </a:fld>
            <a:endParaRPr lang="fr-FR"/>
          </a:p>
        </p:txBody>
      </p:sp>
    </p:spTree>
    <p:extLst>
      <p:ext uri="{BB962C8B-B14F-4D97-AF65-F5344CB8AC3E}">
        <p14:creationId xmlns:p14="http://schemas.microsoft.com/office/powerpoint/2010/main" val="3166084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4.xml"/><Relationship Id="rId6" Type="http://schemas.openxmlformats.org/officeDocument/2006/relationships/image" Target="../media/image14.png"/><Relationship Id="rId5" Type="http://schemas.openxmlformats.org/officeDocument/2006/relationships/image" Target="../media/image20.png"/><Relationship Id="rId4" Type="http://schemas.openxmlformats.org/officeDocument/2006/relationships/image" Target="../media/image19.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46F1F2C8-798B-4CCE-A851-94AFAF350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96A81C4-AD11-C89E-B094-CB5F329D6926}"/>
              </a:ext>
            </a:extLst>
          </p:cNvPr>
          <p:cNvSpPr>
            <a:spLocks noGrp="1"/>
          </p:cNvSpPr>
          <p:nvPr>
            <p:ph type="ctrTitle"/>
          </p:nvPr>
        </p:nvSpPr>
        <p:spPr>
          <a:xfrm>
            <a:off x="928168" y="255144"/>
            <a:ext cx="5425781" cy="2387600"/>
          </a:xfrm>
        </p:spPr>
        <p:txBody>
          <a:bodyPr>
            <a:normAutofit/>
          </a:bodyPr>
          <a:lstStyle/>
          <a:p>
            <a:pPr algn="l"/>
            <a:r>
              <a:rPr lang="fr-FR" sz="5600" b="1" dirty="0">
                <a:latin typeface="Calibri Light" panose="020F0302020204030204" pitchFamily="34" charset="0"/>
                <a:cs typeface="Calibri Light" panose="020F0302020204030204" pitchFamily="34" charset="0"/>
              </a:rPr>
              <a:t>SOCIAL SECURITY</a:t>
            </a:r>
            <a:br>
              <a:rPr lang="fr-FR" sz="5600" b="1" i="0" dirty="0">
                <a:effectLst/>
                <a:latin typeface="Calibri Light" panose="020F0302020204030204" pitchFamily="34" charset="0"/>
                <a:cs typeface="Calibri Light" panose="020F0302020204030204" pitchFamily="34" charset="0"/>
              </a:rPr>
            </a:br>
            <a:endParaRPr lang="fr-FR" sz="5600" dirty="0">
              <a:latin typeface="Calibri Light" panose="020F0302020204030204" pitchFamily="34" charset="0"/>
              <a:cs typeface="Calibri Light" panose="020F0302020204030204" pitchFamily="34" charset="0"/>
            </a:endParaRPr>
          </a:p>
        </p:txBody>
      </p:sp>
      <p:sp>
        <p:nvSpPr>
          <p:cNvPr id="4" name="Sous-titre 3">
            <a:extLst>
              <a:ext uri="{FF2B5EF4-FFF2-40B4-BE49-F238E27FC236}">
                <a16:creationId xmlns:a16="http://schemas.microsoft.com/office/drawing/2014/main" id="{A383F241-7E10-BBC5-FE98-BC67047E3408}"/>
              </a:ext>
            </a:extLst>
          </p:cNvPr>
          <p:cNvSpPr txBox="1">
            <a:spLocks noGrp="1"/>
          </p:cNvSpPr>
          <p:nvPr>
            <p:ph type="subTitle" idx="1"/>
          </p:nvPr>
        </p:nvSpPr>
        <p:spPr>
          <a:xfrm>
            <a:off x="928168" y="2456319"/>
            <a:ext cx="5425781" cy="3178362"/>
          </a:xfrm>
          <a:prstGeom prst="rect">
            <a:avLst/>
          </a:prstGeom>
        </p:spPr>
        <p:txBody>
          <a:bodyPr>
            <a:noAutofit/>
          </a:bodyPr>
          <a:lstStyle/>
          <a:p>
            <a:pPr algn="l"/>
            <a:r>
              <a:rPr lang="en-US" sz="1800" dirty="0">
                <a:latin typeface="Calibri Light" panose="020F0302020204030204" pitchFamily="34" charset="0"/>
                <a:cs typeface="Calibri Light" panose="020F0302020204030204" pitchFamily="34" charset="0"/>
              </a:rPr>
              <a:t>Created in 1945, Social Security is
"the guarantee given to everyone that in all circumstances he will have the necessary means to ensure his subsistence and that of his family in decent conditions".
Its mission is therefore to protect the French against all the risks of life, by accompanying them at every stage of their lives. 
It is based on a principle of solidarity, with everyone participating in its financing according to their means.</a:t>
            </a:r>
            <a:endParaRPr lang="fr-FR" sz="1800" dirty="0">
              <a:latin typeface="Calibri Light" panose="020F0302020204030204" pitchFamily="34" charset="0"/>
              <a:cs typeface="Calibri Light" panose="020F0302020204030204" pitchFamily="34" charset="0"/>
            </a:endParaRPr>
          </a:p>
        </p:txBody>
      </p:sp>
      <p:sp>
        <p:nvSpPr>
          <p:cNvPr id="28" name="Freeform: Shape 10">
            <a:extLst>
              <a:ext uri="{FF2B5EF4-FFF2-40B4-BE49-F238E27FC236}">
                <a16:creationId xmlns:a16="http://schemas.microsoft.com/office/drawing/2014/main" id="{755E9CD0-04B0-4A3C-B291-AD913379C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Oval 12">
            <a:extLst>
              <a:ext uri="{FF2B5EF4-FFF2-40B4-BE49-F238E27FC236}">
                <a16:creationId xmlns:a16="http://schemas.microsoft.com/office/drawing/2014/main" id="{1DD8BF3B-6066-418C-8D1A-75C5E396F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Block Arc 14">
            <a:extLst>
              <a:ext uri="{FF2B5EF4-FFF2-40B4-BE49-F238E27FC236}">
                <a16:creationId xmlns:a16="http://schemas.microsoft.com/office/drawing/2014/main" id="{80BC66F9-7A74-4286-AD22-1174052CC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02394"/>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Freeform: Shape 16">
            <a:extLst>
              <a:ext uri="{FF2B5EF4-FFF2-40B4-BE49-F238E27FC236}">
                <a16:creationId xmlns:a16="http://schemas.microsoft.com/office/drawing/2014/main" id="{D8142CC3-2B5C-48E6-9DF0-6C8ACBA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32" name="Straight Connector 18">
            <a:extLst>
              <a:ext uri="{FF2B5EF4-FFF2-40B4-BE49-F238E27FC236}">
                <a16:creationId xmlns:a16="http://schemas.microsoft.com/office/drawing/2014/main" id="{7B2D303B-3DD0-4319-9EAD-361847FEC7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33" name="Freeform: Shape 20">
            <a:extLst>
              <a:ext uri="{FF2B5EF4-FFF2-40B4-BE49-F238E27FC236}">
                <a16:creationId xmlns:a16="http://schemas.microsoft.com/office/drawing/2014/main" id="{46A89C79-8EF3-4AF9-B3D9-59A883F41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4" name="Arc 33">
            <a:extLst>
              <a:ext uri="{FF2B5EF4-FFF2-40B4-BE49-F238E27FC236}">
                <a16:creationId xmlns:a16="http://schemas.microsoft.com/office/drawing/2014/main" id="{EFE5CE34-4543-42E5-B82C-1F3D12422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5" name="Freeform: Shape 24">
            <a:extLst>
              <a:ext uri="{FF2B5EF4-FFF2-40B4-BE49-F238E27FC236}">
                <a16:creationId xmlns:a16="http://schemas.microsoft.com/office/drawing/2014/main" id="{72AF41FE-63D7-4695-81D2-66D2510E4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2005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D20BD465-247B-79BC-EB29-E9BAF96C107D}"/>
              </a:ext>
            </a:extLst>
          </p:cNvPr>
          <p:cNvSpPr>
            <a:spLocks noGrp="1"/>
          </p:cNvSpPr>
          <p:nvPr>
            <p:ph type="title"/>
          </p:nvPr>
        </p:nvSpPr>
        <p:spPr>
          <a:xfrm>
            <a:off x="630936" y="639520"/>
            <a:ext cx="4054398" cy="1719072"/>
          </a:xfrm>
        </p:spPr>
        <p:txBody>
          <a:bodyPr vert="horz" lIns="91440" tIns="45720" rIns="91440" bIns="45720" rtlCol="0" anchor="b">
            <a:normAutofit/>
          </a:bodyPr>
          <a:lstStyle/>
          <a:p>
            <a:r>
              <a:rPr lang="en-US" sz="4600" dirty="0"/>
              <a:t>The ADN of the Institut 4.10</a:t>
            </a:r>
            <a:endParaRPr lang="en-US" sz="4600" kern="1200" dirty="0">
              <a:solidFill>
                <a:schemeClr val="tx1"/>
              </a:solidFill>
              <a:latin typeface="+mj-lt"/>
              <a:ea typeface="+mj-ea"/>
              <a:cs typeface="+mj-cs"/>
            </a:endParaRPr>
          </a:p>
        </p:txBody>
      </p:sp>
      <p:sp>
        <p:nvSpPr>
          <p:cNvPr id="13"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ZoneTexte 5">
            <a:extLst>
              <a:ext uri="{FF2B5EF4-FFF2-40B4-BE49-F238E27FC236}">
                <a16:creationId xmlns:a16="http://schemas.microsoft.com/office/drawing/2014/main" id="{6113E7C8-0043-6088-4ED8-1D83BB4CB590}"/>
              </a:ext>
            </a:extLst>
          </p:cNvPr>
          <p:cNvSpPr txBox="1"/>
          <p:nvPr/>
        </p:nvSpPr>
        <p:spPr>
          <a:xfrm>
            <a:off x="630936" y="2807208"/>
            <a:ext cx="4574068" cy="3410712"/>
          </a:xfrm>
          <a:prstGeom prst="rect">
            <a:avLst/>
          </a:prstGeom>
        </p:spPr>
        <p:txBody>
          <a:bodyPr vert="horz" lIns="91440" tIns="45720" rIns="91440" bIns="45720" rtlCol="0" anchor="t">
            <a:normAutofit/>
          </a:bodyPr>
          <a:lstStyle/>
          <a:p>
            <a:pPr>
              <a:lnSpc>
                <a:spcPct val="90000"/>
              </a:lnSpc>
              <a:spcAft>
                <a:spcPts val="600"/>
              </a:spcAft>
            </a:pPr>
            <a:r>
              <a:rPr lang="en-US" dirty="0">
                <a:latin typeface="Calibri Light" panose="020F0302020204030204" pitchFamily="34" charset="0"/>
                <a:cs typeface="Calibri Light" panose="020F0302020204030204" pitchFamily="34" charset="0"/>
              </a:rPr>
              <a:t>Our pedagogical signature is based on five foundations that form the very essence of our action in the service of the success of each learner.</a:t>
            </a:r>
          </a:p>
          <a:p>
            <a:pPr>
              <a:lnSpc>
                <a:spcPct val="90000"/>
              </a:lnSpc>
              <a:spcAft>
                <a:spcPts val="600"/>
              </a:spcAft>
            </a:pPr>
            <a:r>
              <a:rPr lang="en-US" dirty="0">
                <a:latin typeface="Calibri Light" panose="020F0302020204030204" pitchFamily="34" charset="0"/>
                <a:cs typeface="Calibri Light" panose="020F0302020204030204" pitchFamily="34" charset="0"/>
              </a:rPr>
              <a:t> 
It embodies our desire to create a meaningful learning experience in line with learners' learning objectives and skills development.</a:t>
            </a:r>
          </a:p>
        </p:txBody>
      </p:sp>
      <p:pic>
        <p:nvPicPr>
          <p:cNvPr id="8" name="Image 7">
            <a:extLst>
              <a:ext uri="{FF2B5EF4-FFF2-40B4-BE49-F238E27FC236}">
                <a16:creationId xmlns:a16="http://schemas.microsoft.com/office/drawing/2014/main" id="{CCCF7521-63FD-1D95-B7E4-B19E02E20681}"/>
              </a:ext>
            </a:extLst>
          </p:cNvPr>
          <p:cNvPicPr>
            <a:picLocks noChangeAspect="1"/>
          </p:cNvPicPr>
          <p:nvPr/>
        </p:nvPicPr>
        <p:blipFill>
          <a:blip r:embed="rId2"/>
          <a:stretch>
            <a:fillRect/>
          </a:stretch>
        </p:blipFill>
        <p:spPr>
          <a:xfrm>
            <a:off x="6238285" y="296489"/>
            <a:ext cx="1200150" cy="1190625"/>
          </a:xfrm>
          <a:prstGeom prst="rect">
            <a:avLst/>
          </a:prstGeom>
        </p:spPr>
      </p:pic>
      <p:pic>
        <p:nvPicPr>
          <p:cNvPr id="9" name="Image 8">
            <a:extLst>
              <a:ext uri="{FF2B5EF4-FFF2-40B4-BE49-F238E27FC236}">
                <a16:creationId xmlns:a16="http://schemas.microsoft.com/office/drawing/2014/main" id="{D73202D1-C643-F1C1-FAF6-B4821E9FB2D8}"/>
              </a:ext>
            </a:extLst>
          </p:cNvPr>
          <p:cNvPicPr>
            <a:picLocks noChangeAspect="1"/>
          </p:cNvPicPr>
          <p:nvPr/>
        </p:nvPicPr>
        <p:blipFill>
          <a:blip r:embed="rId3"/>
          <a:stretch>
            <a:fillRect/>
          </a:stretch>
        </p:blipFill>
        <p:spPr>
          <a:xfrm>
            <a:off x="6219235" y="1626108"/>
            <a:ext cx="1219200" cy="1181100"/>
          </a:xfrm>
          <a:prstGeom prst="rect">
            <a:avLst/>
          </a:prstGeom>
        </p:spPr>
      </p:pic>
      <p:pic>
        <p:nvPicPr>
          <p:cNvPr id="10" name="Image 9">
            <a:extLst>
              <a:ext uri="{FF2B5EF4-FFF2-40B4-BE49-F238E27FC236}">
                <a16:creationId xmlns:a16="http://schemas.microsoft.com/office/drawing/2014/main" id="{F464F197-3098-0CC7-0E63-6A30EAC20A66}"/>
              </a:ext>
            </a:extLst>
          </p:cNvPr>
          <p:cNvPicPr>
            <a:picLocks noChangeAspect="1"/>
          </p:cNvPicPr>
          <p:nvPr/>
        </p:nvPicPr>
        <p:blipFill>
          <a:blip r:embed="rId4"/>
          <a:stretch>
            <a:fillRect/>
          </a:stretch>
        </p:blipFill>
        <p:spPr>
          <a:xfrm>
            <a:off x="6204900" y="2940036"/>
            <a:ext cx="1200150" cy="1091045"/>
          </a:xfrm>
          <a:prstGeom prst="flowChartConnector">
            <a:avLst/>
          </a:prstGeom>
        </p:spPr>
      </p:pic>
      <p:pic>
        <p:nvPicPr>
          <p:cNvPr id="14" name="Image 13">
            <a:extLst>
              <a:ext uri="{FF2B5EF4-FFF2-40B4-BE49-F238E27FC236}">
                <a16:creationId xmlns:a16="http://schemas.microsoft.com/office/drawing/2014/main" id="{0A4002E5-C68B-9BF3-F2AB-829C97519B76}"/>
              </a:ext>
            </a:extLst>
          </p:cNvPr>
          <p:cNvPicPr>
            <a:picLocks noChangeAspect="1"/>
          </p:cNvPicPr>
          <p:nvPr/>
        </p:nvPicPr>
        <p:blipFill>
          <a:blip r:embed="rId5"/>
          <a:stretch>
            <a:fillRect/>
          </a:stretch>
        </p:blipFill>
        <p:spPr>
          <a:xfrm>
            <a:off x="6204900" y="4163909"/>
            <a:ext cx="1200150" cy="1159467"/>
          </a:xfrm>
          <a:prstGeom prst="rect">
            <a:avLst/>
          </a:prstGeom>
        </p:spPr>
      </p:pic>
      <p:pic>
        <p:nvPicPr>
          <p:cNvPr id="16" name="Image 15">
            <a:extLst>
              <a:ext uri="{FF2B5EF4-FFF2-40B4-BE49-F238E27FC236}">
                <a16:creationId xmlns:a16="http://schemas.microsoft.com/office/drawing/2014/main" id="{2648D3D7-1B40-C499-28FE-0E2D4289B385}"/>
              </a:ext>
            </a:extLst>
          </p:cNvPr>
          <p:cNvPicPr>
            <a:picLocks noChangeAspect="1"/>
          </p:cNvPicPr>
          <p:nvPr/>
        </p:nvPicPr>
        <p:blipFill>
          <a:blip r:embed="rId6"/>
          <a:stretch>
            <a:fillRect/>
          </a:stretch>
        </p:blipFill>
        <p:spPr>
          <a:xfrm>
            <a:off x="6212969" y="5517204"/>
            <a:ext cx="1192082" cy="1253214"/>
          </a:xfrm>
          <a:prstGeom prst="rect">
            <a:avLst/>
          </a:prstGeom>
        </p:spPr>
      </p:pic>
      <p:sp>
        <p:nvSpPr>
          <p:cNvPr id="17" name="ZoneTexte 16">
            <a:extLst>
              <a:ext uri="{FF2B5EF4-FFF2-40B4-BE49-F238E27FC236}">
                <a16:creationId xmlns:a16="http://schemas.microsoft.com/office/drawing/2014/main" id="{533CB7FD-FF94-28EB-A60F-A8C28478463C}"/>
              </a:ext>
            </a:extLst>
          </p:cNvPr>
          <p:cNvSpPr txBox="1"/>
          <p:nvPr/>
        </p:nvSpPr>
        <p:spPr>
          <a:xfrm>
            <a:off x="7573786" y="696079"/>
            <a:ext cx="3065263" cy="523220"/>
          </a:xfrm>
          <a:prstGeom prst="rect">
            <a:avLst/>
          </a:prstGeom>
          <a:noFill/>
        </p:spPr>
        <p:txBody>
          <a:bodyPr wrap="none" rtlCol="0">
            <a:spAutoFit/>
          </a:bodyPr>
          <a:lstStyle>
            <a:defPPr>
              <a:defRPr lang="fr-FR"/>
            </a:defPPr>
            <a:lvl1pPr>
              <a:defRPr sz="2800" b="1">
                <a:latin typeface="Calibri Light" panose="020F0302020204030204" pitchFamily="34" charset="0"/>
                <a:cs typeface="Calibri Light" panose="020F0302020204030204" pitchFamily="34" charset="0"/>
              </a:defRPr>
            </a:lvl1pPr>
          </a:lstStyle>
          <a:p>
            <a:r>
              <a:rPr lang="fr-FR" dirty="0"/>
              <a:t>Pedagogy of success</a:t>
            </a:r>
          </a:p>
        </p:txBody>
      </p:sp>
      <p:sp>
        <p:nvSpPr>
          <p:cNvPr id="18" name="ZoneTexte 17">
            <a:extLst>
              <a:ext uri="{FF2B5EF4-FFF2-40B4-BE49-F238E27FC236}">
                <a16:creationId xmlns:a16="http://schemas.microsoft.com/office/drawing/2014/main" id="{4FFD9C95-66F8-3622-B29A-0C445EF057A8}"/>
              </a:ext>
            </a:extLst>
          </p:cNvPr>
          <p:cNvSpPr txBox="1"/>
          <p:nvPr/>
        </p:nvSpPr>
        <p:spPr>
          <a:xfrm>
            <a:off x="7573786" y="1955048"/>
            <a:ext cx="3031023" cy="523220"/>
          </a:xfrm>
          <a:prstGeom prst="rect">
            <a:avLst/>
          </a:prstGeom>
          <a:noFill/>
        </p:spPr>
        <p:txBody>
          <a:bodyPr wrap="none" rtlCol="0">
            <a:spAutoFit/>
          </a:bodyPr>
          <a:lstStyle/>
          <a:p>
            <a:r>
              <a:rPr lang="fr-FR" sz="2800" b="1" dirty="0">
                <a:latin typeface="Calibri Light" panose="020F0302020204030204" pitchFamily="34" charset="0"/>
                <a:cs typeface="Calibri Light" panose="020F0302020204030204" pitchFamily="34" charset="0"/>
              </a:rPr>
              <a:t>Skills-based training</a:t>
            </a:r>
          </a:p>
        </p:txBody>
      </p:sp>
      <p:sp>
        <p:nvSpPr>
          <p:cNvPr id="19" name="ZoneTexte 18">
            <a:extLst>
              <a:ext uri="{FF2B5EF4-FFF2-40B4-BE49-F238E27FC236}">
                <a16:creationId xmlns:a16="http://schemas.microsoft.com/office/drawing/2014/main" id="{511C3DF4-9F1D-C52B-4BD4-C0836D7E0C4C}"/>
              </a:ext>
            </a:extLst>
          </p:cNvPr>
          <p:cNvSpPr txBox="1"/>
          <p:nvPr/>
        </p:nvSpPr>
        <p:spPr>
          <a:xfrm>
            <a:off x="7567158" y="3108432"/>
            <a:ext cx="3484672" cy="523220"/>
          </a:xfrm>
          <a:prstGeom prst="rect">
            <a:avLst/>
          </a:prstGeom>
          <a:noFill/>
        </p:spPr>
        <p:txBody>
          <a:bodyPr wrap="none" rtlCol="0">
            <a:spAutoFit/>
          </a:bodyPr>
          <a:lstStyle/>
          <a:p>
            <a:r>
              <a:rPr lang="en-US" sz="2800" b="1" dirty="0">
                <a:latin typeface="Calibri Light" panose="020F0302020204030204" pitchFamily="34" charset="0"/>
                <a:cs typeface="Calibri Light" panose="020F0302020204030204" pitchFamily="34" charset="0"/>
              </a:rPr>
              <a:t>The 4 pillars of learning</a:t>
            </a:r>
            <a:endParaRPr lang="fr-FR" sz="2800" b="1" dirty="0">
              <a:latin typeface="Calibri Light" panose="020F0302020204030204" pitchFamily="34" charset="0"/>
              <a:cs typeface="Calibri Light" panose="020F0302020204030204" pitchFamily="34" charset="0"/>
            </a:endParaRPr>
          </a:p>
        </p:txBody>
      </p:sp>
      <p:sp>
        <p:nvSpPr>
          <p:cNvPr id="21" name="ZoneTexte 20">
            <a:extLst>
              <a:ext uri="{FF2B5EF4-FFF2-40B4-BE49-F238E27FC236}">
                <a16:creationId xmlns:a16="http://schemas.microsoft.com/office/drawing/2014/main" id="{007391D0-9B9F-F4D7-E42F-8FEFF169A82F}"/>
              </a:ext>
            </a:extLst>
          </p:cNvPr>
          <p:cNvSpPr txBox="1"/>
          <p:nvPr/>
        </p:nvSpPr>
        <p:spPr>
          <a:xfrm>
            <a:off x="7567158" y="4452748"/>
            <a:ext cx="4367667" cy="523220"/>
          </a:xfrm>
          <a:prstGeom prst="rect">
            <a:avLst/>
          </a:prstGeom>
          <a:noFill/>
        </p:spPr>
        <p:txBody>
          <a:bodyPr wrap="square">
            <a:spAutoFit/>
          </a:bodyPr>
          <a:lstStyle/>
          <a:p>
            <a:r>
              <a:rPr lang="en-US" sz="2800" b="1" dirty="0">
                <a:latin typeface="Calibri Light" panose="020F0302020204030204" pitchFamily="34" charset="0"/>
                <a:cs typeface="Calibri Light" panose="020F0302020204030204" pitchFamily="34" charset="0"/>
              </a:rPr>
              <a:t>The group: Learning engine</a:t>
            </a:r>
            <a:endParaRPr lang="fr-FR" sz="2800" b="1" dirty="0">
              <a:latin typeface="Calibri Light" panose="020F0302020204030204" pitchFamily="34" charset="0"/>
              <a:cs typeface="Calibri Light" panose="020F0302020204030204" pitchFamily="34" charset="0"/>
            </a:endParaRPr>
          </a:p>
        </p:txBody>
      </p:sp>
      <p:sp>
        <p:nvSpPr>
          <p:cNvPr id="23" name="ZoneTexte 22">
            <a:extLst>
              <a:ext uri="{FF2B5EF4-FFF2-40B4-BE49-F238E27FC236}">
                <a16:creationId xmlns:a16="http://schemas.microsoft.com/office/drawing/2014/main" id="{EBA5FCE6-11E1-6928-0E27-3E1CE24ABF52}"/>
              </a:ext>
            </a:extLst>
          </p:cNvPr>
          <p:cNvSpPr txBox="1"/>
          <p:nvPr/>
        </p:nvSpPr>
        <p:spPr>
          <a:xfrm>
            <a:off x="7567158" y="5895605"/>
            <a:ext cx="7439024" cy="523220"/>
          </a:xfrm>
          <a:prstGeom prst="rect">
            <a:avLst/>
          </a:prstGeom>
          <a:noFill/>
        </p:spPr>
        <p:txBody>
          <a:bodyPr wrap="square">
            <a:spAutoFit/>
          </a:bodyPr>
          <a:lstStyle/>
          <a:p>
            <a:r>
              <a:rPr lang="en-US" sz="2800" b="1" dirty="0">
                <a:latin typeface="Calibri Light" panose="020F0302020204030204" pitchFamily="34" charset="0"/>
                <a:cs typeface="Calibri Light" panose="020F0302020204030204" pitchFamily="34" charset="0"/>
              </a:rPr>
              <a:t>The trainer as a mediator</a:t>
            </a:r>
            <a:endParaRPr lang="fr-FR" sz="2800" b="1"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478410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981C7B19-CFC8-241D-2582-506A4834E8BB}"/>
              </a:ext>
            </a:extLst>
          </p:cNvPr>
          <p:cNvSpPr txBox="1">
            <a:spLocks noGrp="1"/>
          </p:cNvSpPr>
          <p:nvPr>
            <p:ph sz="half" idx="1"/>
          </p:nvPr>
        </p:nvSpPr>
        <p:spPr>
          <a:xfrm>
            <a:off x="1384695" y="1653324"/>
            <a:ext cx="3118161" cy="4801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marL="0" indent="0">
              <a:buNone/>
            </a:pPr>
            <a:r>
              <a:rPr lang="fr-FR" b="1" dirty="0">
                <a:latin typeface="Calibri Light" panose="020F0302020204030204" pitchFamily="34" charset="0"/>
                <a:cs typeface="Calibri Light" panose="020F0302020204030204" pitchFamily="34" charset="0"/>
              </a:rPr>
              <a:t>Pedagogy of success</a:t>
            </a:r>
          </a:p>
        </p:txBody>
      </p:sp>
      <p:sp>
        <p:nvSpPr>
          <p:cNvPr id="6" name="Rectangle 5">
            <a:extLst>
              <a:ext uri="{FF2B5EF4-FFF2-40B4-BE49-F238E27FC236}">
                <a16:creationId xmlns:a16="http://schemas.microsoft.com/office/drawing/2014/main" id="{EB14460A-D19F-1A2C-BF69-A8D1B8266473}"/>
              </a:ext>
            </a:extLst>
          </p:cNvPr>
          <p:cNvSpPr/>
          <p:nvPr/>
        </p:nvSpPr>
        <p:spPr>
          <a:xfrm>
            <a:off x="1015088" y="2344087"/>
            <a:ext cx="4104709" cy="1938992"/>
          </a:xfrm>
          <a:prstGeom prst="rect">
            <a:avLst/>
          </a:prstGeom>
        </p:spPr>
        <p:txBody>
          <a:bodyPr wrap="square">
            <a:spAutoFit/>
          </a:bodyPr>
          <a:lstStyle/>
          <a:p>
            <a:r>
              <a:rPr lang="en-US" sz="1500" dirty="0">
                <a:latin typeface="Calibri Light" panose="020F0302020204030204" pitchFamily="34" charset="0"/>
                <a:cs typeface="Calibri Light" panose="020F0302020204030204" pitchFamily="34" charset="0"/>
              </a:rPr>
              <a:t>Our pedagogical approach places success at the center.</a:t>
            </a:r>
          </a:p>
          <a:p>
            <a:r>
              <a:rPr lang="en-US" sz="1500" dirty="0">
                <a:latin typeface="Calibri Light" panose="020F0302020204030204" pitchFamily="34" charset="0"/>
                <a:cs typeface="Calibri Light" panose="020F0302020204030204" pitchFamily="34" charset="0"/>
              </a:rPr>
              <a:t>We believe that success breeds motivation and our pedagogical approach aims to build trust, autonomy and a caring relationship.
Each training is designed to promote individual growth, emphasizing motivating methods and constructive evaluations.</a:t>
            </a:r>
            <a:endParaRPr lang="fr-FR" sz="1500" dirty="0">
              <a:latin typeface="Calibri Light" panose="020F0302020204030204" pitchFamily="34" charset="0"/>
              <a:cs typeface="Calibri Light" panose="020F0302020204030204" pitchFamily="34" charset="0"/>
            </a:endParaRPr>
          </a:p>
        </p:txBody>
      </p:sp>
      <p:pic>
        <p:nvPicPr>
          <p:cNvPr id="7" name="Image 6">
            <a:extLst>
              <a:ext uri="{FF2B5EF4-FFF2-40B4-BE49-F238E27FC236}">
                <a16:creationId xmlns:a16="http://schemas.microsoft.com/office/drawing/2014/main" id="{B751BDB1-2FCD-9405-3E90-7F67655699B1}"/>
              </a:ext>
            </a:extLst>
          </p:cNvPr>
          <p:cNvPicPr>
            <a:picLocks noChangeAspect="1"/>
          </p:cNvPicPr>
          <p:nvPr/>
        </p:nvPicPr>
        <p:blipFill>
          <a:blip r:embed="rId2"/>
          <a:stretch>
            <a:fillRect/>
          </a:stretch>
        </p:blipFill>
        <p:spPr>
          <a:xfrm>
            <a:off x="2467368" y="431630"/>
            <a:ext cx="1200150" cy="1190625"/>
          </a:xfrm>
          <a:prstGeom prst="rect">
            <a:avLst/>
          </a:prstGeom>
        </p:spPr>
      </p:pic>
      <p:sp>
        <p:nvSpPr>
          <p:cNvPr id="8" name="ZoneTexte 7">
            <a:extLst>
              <a:ext uri="{FF2B5EF4-FFF2-40B4-BE49-F238E27FC236}">
                <a16:creationId xmlns:a16="http://schemas.microsoft.com/office/drawing/2014/main" id="{C2CD7B55-F360-1BEA-722D-BF2FD40760F6}"/>
              </a:ext>
            </a:extLst>
          </p:cNvPr>
          <p:cNvSpPr txBox="1"/>
          <p:nvPr/>
        </p:nvSpPr>
        <p:spPr>
          <a:xfrm>
            <a:off x="7123113" y="1622255"/>
            <a:ext cx="3031023" cy="52322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fr-FR" sz="2800" b="1" dirty="0">
                <a:latin typeface="Calibri Light" panose="020F0302020204030204" pitchFamily="34" charset="0"/>
                <a:cs typeface="Calibri Light" panose="020F0302020204030204" pitchFamily="34" charset="0"/>
              </a:rPr>
              <a:t>Skills-based training</a:t>
            </a:r>
          </a:p>
        </p:txBody>
      </p:sp>
      <p:pic>
        <p:nvPicPr>
          <p:cNvPr id="9" name="Image 8">
            <a:extLst>
              <a:ext uri="{FF2B5EF4-FFF2-40B4-BE49-F238E27FC236}">
                <a16:creationId xmlns:a16="http://schemas.microsoft.com/office/drawing/2014/main" id="{B3D29FC4-FCD5-3FC6-A198-3724ABE84CE5}"/>
              </a:ext>
            </a:extLst>
          </p:cNvPr>
          <p:cNvPicPr>
            <a:picLocks noChangeAspect="1"/>
          </p:cNvPicPr>
          <p:nvPr/>
        </p:nvPicPr>
        <p:blipFill>
          <a:blip r:embed="rId3"/>
          <a:stretch>
            <a:fillRect/>
          </a:stretch>
        </p:blipFill>
        <p:spPr>
          <a:xfrm>
            <a:off x="8029024" y="431630"/>
            <a:ext cx="1219200" cy="1181100"/>
          </a:xfrm>
          <a:prstGeom prst="flowChartConnector">
            <a:avLst/>
          </a:prstGeom>
        </p:spPr>
      </p:pic>
      <p:sp>
        <p:nvSpPr>
          <p:cNvPr id="10" name="ZoneTexte 9">
            <a:extLst>
              <a:ext uri="{FF2B5EF4-FFF2-40B4-BE49-F238E27FC236}">
                <a16:creationId xmlns:a16="http://schemas.microsoft.com/office/drawing/2014/main" id="{4F350612-C915-99D6-4418-C53052540D51}"/>
              </a:ext>
            </a:extLst>
          </p:cNvPr>
          <p:cNvSpPr txBox="1"/>
          <p:nvPr/>
        </p:nvSpPr>
        <p:spPr>
          <a:xfrm>
            <a:off x="6932614" y="2344087"/>
            <a:ext cx="4104709" cy="2169825"/>
          </a:xfrm>
          <a:prstGeom prst="rect">
            <a:avLst/>
          </a:prstGeom>
          <a:noFill/>
        </p:spPr>
        <p:txBody>
          <a:bodyPr wrap="square" rtlCol="0">
            <a:spAutoFit/>
          </a:bodyPr>
          <a:lstStyle/>
          <a:p>
            <a:r>
              <a:rPr lang="en-US" sz="1500" dirty="0">
                <a:latin typeface="Calibri Light" panose="020F0302020204030204" pitchFamily="34" charset="0"/>
                <a:cs typeface="Calibri Light" panose="020F0302020204030204" pitchFamily="34" charset="0"/>
              </a:rPr>
              <a:t>Our programs are carefully developed, focused on essential skills.
Each training module is built and evaluated according to the targeted skills, ensuring direct relevance to the requirements of the learners' current professional situation.
We emphasize a practical approach, allowing trainees to acquire tangible skills and abilities that are immediately applicable.</a:t>
            </a:r>
            <a:endParaRPr lang="fr-FR" sz="15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612854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B9847E06-2D08-D340-7DF6-DAE640893780}"/>
              </a:ext>
            </a:extLst>
          </p:cNvPr>
          <p:cNvSpPr txBox="1"/>
          <p:nvPr/>
        </p:nvSpPr>
        <p:spPr>
          <a:xfrm>
            <a:off x="4286250" y="139685"/>
            <a:ext cx="3789463"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800" b="1" dirty="0">
                <a:latin typeface="Calibri Light" panose="020F0302020204030204" pitchFamily="34" charset="0"/>
                <a:cs typeface="Calibri Light" panose="020F0302020204030204" pitchFamily="34" charset="0"/>
              </a:rPr>
              <a:t>The 4 pillars of learning</a:t>
            </a:r>
            <a:endParaRPr lang="fr-FR" sz="2800" b="1" dirty="0">
              <a:latin typeface="Calibri Light" panose="020F0302020204030204" pitchFamily="34" charset="0"/>
              <a:cs typeface="Calibri Light" panose="020F0302020204030204" pitchFamily="34" charset="0"/>
            </a:endParaRPr>
          </a:p>
        </p:txBody>
      </p:sp>
      <p:sp>
        <p:nvSpPr>
          <p:cNvPr id="11" name="ZoneTexte 10">
            <a:extLst>
              <a:ext uri="{FF2B5EF4-FFF2-40B4-BE49-F238E27FC236}">
                <a16:creationId xmlns:a16="http://schemas.microsoft.com/office/drawing/2014/main" id="{BC1100AB-AA3E-55BF-2F40-3D7559236875}"/>
              </a:ext>
            </a:extLst>
          </p:cNvPr>
          <p:cNvSpPr txBox="1"/>
          <p:nvPr/>
        </p:nvSpPr>
        <p:spPr>
          <a:xfrm>
            <a:off x="1781801" y="1064764"/>
            <a:ext cx="3790324" cy="2585323"/>
          </a:xfrm>
          <a:prstGeom prst="rect">
            <a:avLst/>
          </a:prstGeom>
          <a:noFill/>
        </p:spPr>
        <p:txBody>
          <a:bodyPr wrap="square" rtlCol="0">
            <a:spAutoFit/>
          </a:bodyPr>
          <a:lstStyle/>
          <a:p>
            <a:r>
              <a:rPr lang="en-US" b="1" dirty="0"/>
              <a:t>Capturing attention</a:t>
            </a:r>
            <a:r>
              <a:rPr lang="en-US" dirty="0"/>
              <a:t>
The "hooks", capable of generating and reactivating attention: emotions, priority to the meaning of the messages, starting from the "already there", i.e. the representations of the apprentices, storytelling, variety of pedagogical methods</a:t>
            </a:r>
            <a:endParaRPr lang="fr-FR" dirty="0"/>
          </a:p>
        </p:txBody>
      </p:sp>
      <p:sp>
        <p:nvSpPr>
          <p:cNvPr id="12" name="ZoneTexte 11">
            <a:extLst>
              <a:ext uri="{FF2B5EF4-FFF2-40B4-BE49-F238E27FC236}">
                <a16:creationId xmlns:a16="http://schemas.microsoft.com/office/drawing/2014/main" id="{68B9F0BE-0602-032F-6F2A-ED2A56309C62}"/>
              </a:ext>
            </a:extLst>
          </p:cNvPr>
          <p:cNvSpPr txBox="1"/>
          <p:nvPr/>
        </p:nvSpPr>
        <p:spPr>
          <a:xfrm>
            <a:off x="1839381" y="4620327"/>
            <a:ext cx="3732744" cy="1754326"/>
          </a:xfrm>
          <a:prstGeom prst="rect">
            <a:avLst/>
          </a:prstGeom>
          <a:noFill/>
        </p:spPr>
        <p:txBody>
          <a:bodyPr wrap="square" rtlCol="0">
            <a:spAutoFit/>
          </a:bodyPr>
          <a:lstStyle/>
          <a:p>
            <a:r>
              <a:rPr lang="en-US" b="1" dirty="0"/>
              <a:t>Foster active engagement</a:t>
            </a:r>
            <a:r>
              <a:rPr lang="en-US" dirty="0"/>
              <a:t>
Practical activities, work in small groups, problem solving, field application, simulation, requirement of reflection on the practice and its learning...</a:t>
            </a:r>
            <a:endParaRPr lang="fr-FR" dirty="0"/>
          </a:p>
        </p:txBody>
      </p:sp>
      <p:sp>
        <p:nvSpPr>
          <p:cNvPr id="13" name="ZoneTexte 12">
            <a:extLst>
              <a:ext uri="{FF2B5EF4-FFF2-40B4-BE49-F238E27FC236}">
                <a16:creationId xmlns:a16="http://schemas.microsoft.com/office/drawing/2014/main" id="{DEF339F2-2E99-80BF-6839-78589D8408DD}"/>
              </a:ext>
            </a:extLst>
          </p:cNvPr>
          <p:cNvSpPr txBox="1"/>
          <p:nvPr/>
        </p:nvSpPr>
        <p:spPr>
          <a:xfrm>
            <a:off x="7411506" y="1064764"/>
            <a:ext cx="3789464" cy="3139321"/>
          </a:xfrm>
          <a:prstGeom prst="rect">
            <a:avLst/>
          </a:prstGeom>
          <a:noFill/>
        </p:spPr>
        <p:txBody>
          <a:bodyPr wrap="square" rtlCol="0">
            <a:spAutoFit/>
          </a:bodyPr>
          <a:lstStyle/>
          <a:p>
            <a:r>
              <a:rPr lang="en-US" b="1" dirty="0"/>
              <a:t>Formalize feedback</a:t>
            </a:r>
            <a:r>
              <a:rPr lang="en-US" dirty="0"/>
              <a:t>
Receiving immediate feedback on the action in progress is a part of learning, even in the event of a mistake. The closer and more constructive the feedback, the more effective and integrated the corrective action will be in a sustainable way. This feedback can be provided by the trainer, tutor or peers.</a:t>
            </a:r>
            <a:endParaRPr lang="fr-FR" dirty="0"/>
          </a:p>
        </p:txBody>
      </p:sp>
      <p:sp>
        <p:nvSpPr>
          <p:cNvPr id="14" name="ZoneTexte 13">
            <a:extLst>
              <a:ext uri="{FF2B5EF4-FFF2-40B4-BE49-F238E27FC236}">
                <a16:creationId xmlns:a16="http://schemas.microsoft.com/office/drawing/2014/main" id="{46F38057-1E3A-57F4-5D20-D4306DC0BAB3}"/>
              </a:ext>
            </a:extLst>
          </p:cNvPr>
          <p:cNvSpPr txBox="1"/>
          <p:nvPr/>
        </p:nvSpPr>
        <p:spPr>
          <a:xfrm>
            <a:off x="7411505" y="4418242"/>
            <a:ext cx="3789463" cy="2308324"/>
          </a:xfrm>
          <a:prstGeom prst="rect">
            <a:avLst/>
          </a:prstGeom>
          <a:noFill/>
        </p:spPr>
        <p:txBody>
          <a:bodyPr wrap="square" rtlCol="0">
            <a:spAutoFit/>
          </a:bodyPr>
          <a:lstStyle/>
          <a:p>
            <a:r>
              <a:rPr lang="en-US" b="1" dirty="0"/>
              <a:t>Ensuring consolidation</a:t>
            </a:r>
            <a:r>
              <a:rPr lang="en-US" dirty="0"/>
              <a:t>
New knowledge and know-how require the establishment of a reinforcement mechanism to anchor them in the long term. The automation of knowledge and procedures requires repetition and training over time,</a:t>
            </a:r>
            <a:endParaRPr lang="fr-FR" dirty="0"/>
          </a:p>
        </p:txBody>
      </p:sp>
      <p:pic>
        <p:nvPicPr>
          <p:cNvPr id="15" name="Image 14">
            <a:extLst>
              <a:ext uri="{FF2B5EF4-FFF2-40B4-BE49-F238E27FC236}">
                <a16:creationId xmlns:a16="http://schemas.microsoft.com/office/drawing/2014/main" id="{A35C5BFF-6F11-C836-AA16-94D05CEA03EA}"/>
              </a:ext>
            </a:extLst>
          </p:cNvPr>
          <p:cNvPicPr>
            <a:picLocks noChangeAspect="1"/>
          </p:cNvPicPr>
          <p:nvPr/>
        </p:nvPicPr>
        <p:blipFill>
          <a:blip r:embed="rId2"/>
          <a:stretch>
            <a:fillRect/>
          </a:stretch>
        </p:blipFill>
        <p:spPr>
          <a:xfrm>
            <a:off x="856568" y="1378504"/>
            <a:ext cx="781050" cy="904875"/>
          </a:xfrm>
          <a:prstGeom prst="rect">
            <a:avLst/>
          </a:prstGeom>
        </p:spPr>
      </p:pic>
      <p:pic>
        <p:nvPicPr>
          <p:cNvPr id="16" name="Image 15">
            <a:extLst>
              <a:ext uri="{FF2B5EF4-FFF2-40B4-BE49-F238E27FC236}">
                <a16:creationId xmlns:a16="http://schemas.microsoft.com/office/drawing/2014/main" id="{66083955-A7D7-633D-6A6D-9A6EF9B6CF06}"/>
              </a:ext>
            </a:extLst>
          </p:cNvPr>
          <p:cNvPicPr>
            <a:picLocks noChangeAspect="1"/>
          </p:cNvPicPr>
          <p:nvPr/>
        </p:nvPicPr>
        <p:blipFill>
          <a:blip r:embed="rId3"/>
          <a:stretch>
            <a:fillRect/>
          </a:stretch>
        </p:blipFill>
        <p:spPr>
          <a:xfrm>
            <a:off x="6553826" y="1440416"/>
            <a:ext cx="800100" cy="781050"/>
          </a:xfrm>
          <a:prstGeom prst="rect">
            <a:avLst/>
          </a:prstGeom>
        </p:spPr>
      </p:pic>
      <p:pic>
        <p:nvPicPr>
          <p:cNvPr id="17" name="Image 16">
            <a:extLst>
              <a:ext uri="{FF2B5EF4-FFF2-40B4-BE49-F238E27FC236}">
                <a16:creationId xmlns:a16="http://schemas.microsoft.com/office/drawing/2014/main" id="{60AA6B96-EDBA-E2A3-9D04-E8F2C7766F07}"/>
              </a:ext>
            </a:extLst>
          </p:cNvPr>
          <p:cNvPicPr>
            <a:picLocks noChangeAspect="1"/>
          </p:cNvPicPr>
          <p:nvPr/>
        </p:nvPicPr>
        <p:blipFill>
          <a:blip r:embed="rId4"/>
          <a:stretch>
            <a:fillRect/>
          </a:stretch>
        </p:blipFill>
        <p:spPr>
          <a:xfrm>
            <a:off x="866093" y="4794967"/>
            <a:ext cx="771525" cy="838200"/>
          </a:xfrm>
          <a:prstGeom prst="rect">
            <a:avLst/>
          </a:prstGeom>
        </p:spPr>
      </p:pic>
      <p:pic>
        <p:nvPicPr>
          <p:cNvPr id="18" name="Image 17">
            <a:extLst>
              <a:ext uri="{FF2B5EF4-FFF2-40B4-BE49-F238E27FC236}">
                <a16:creationId xmlns:a16="http://schemas.microsoft.com/office/drawing/2014/main" id="{63358714-BA6F-B656-BB05-F25EC92097F3}"/>
              </a:ext>
            </a:extLst>
          </p:cNvPr>
          <p:cNvPicPr>
            <a:picLocks noChangeAspect="1"/>
          </p:cNvPicPr>
          <p:nvPr/>
        </p:nvPicPr>
        <p:blipFill>
          <a:blip r:embed="rId5"/>
          <a:stretch>
            <a:fillRect/>
          </a:stretch>
        </p:blipFill>
        <p:spPr>
          <a:xfrm>
            <a:off x="6464882" y="4687865"/>
            <a:ext cx="800100" cy="809625"/>
          </a:xfrm>
          <a:prstGeom prst="rect">
            <a:avLst/>
          </a:prstGeom>
        </p:spPr>
      </p:pic>
      <p:pic>
        <p:nvPicPr>
          <p:cNvPr id="19" name="Image 18">
            <a:extLst>
              <a:ext uri="{FF2B5EF4-FFF2-40B4-BE49-F238E27FC236}">
                <a16:creationId xmlns:a16="http://schemas.microsoft.com/office/drawing/2014/main" id="{095F12C7-24A9-F525-01F4-B590FDBAA545}"/>
              </a:ext>
            </a:extLst>
          </p:cNvPr>
          <p:cNvPicPr>
            <a:picLocks noChangeAspect="1"/>
          </p:cNvPicPr>
          <p:nvPr/>
        </p:nvPicPr>
        <p:blipFill>
          <a:blip r:embed="rId6"/>
          <a:stretch>
            <a:fillRect/>
          </a:stretch>
        </p:blipFill>
        <p:spPr>
          <a:xfrm>
            <a:off x="10658475" y="97740"/>
            <a:ext cx="1200150" cy="1091045"/>
          </a:xfrm>
          <a:prstGeom prst="flowChartConnector">
            <a:avLst/>
          </a:prstGeom>
        </p:spPr>
      </p:pic>
    </p:spTree>
    <p:extLst>
      <p:ext uri="{BB962C8B-B14F-4D97-AF65-F5344CB8AC3E}">
        <p14:creationId xmlns:p14="http://schemas.microsoft.com/office/powerpoint/2010/main" val="2351830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3C9367A-9A77-9DA2-6FB1-7E92BDF25B4D}"/>
              </a:ext>
            </a:extLst>
          </p:cNvPr>
          <p:cNvSpPr>
            <a:spLocks noGrp="1"/>
          </p:cNvSpPr>
          <p:nvPr>
            <p:ph sz="half" idx="1"/>
          </p:nvPr>
        </p:nvSpPr>
        <p:spPr>
          <a:xfrm>
            <a:off x="948464" y="2486025"/>
            <a:ext cx="4633186" cy="1936750"/>
          </a:xfrm>
        </p:spPr>
        <p:txBody>
          <a:bodyPr>
            <a:normAutofit/>
          </a:bodyPr>
          <a:lstStyle/>
          <a:p>
            <a:pPr marL="0" indent="0">
              <a:buNone/>
            </a:pPr>
            <a:r>
              <a:rPr lang="en-US" sz="1500" dirty="0">
                <a:latin typeface="Calibri Light" panose="020F0302020204030204" pitchFamily="34" charset="0"/>
                <a:cs typeface="Calibri Light" panose="020F0302020204030204" pitchFamily="34" charset="0"/>
              </a:rPr>
              <a:t>Promoting group dynamics is at the heart of our learning,
Our trainings are structured to exploit the richness of interactions between participants, collaboration and mutual learning, thus transforming the group into a collective learning engine</a:t>
            </a:r>
            <a:endParaRPr lang="fr-FR" sz="1500" dirty="0">
              <a:latin typeface="Calibri Light" panose="020F0302020204030204" pitchFamily="34" charset="0"/>
              <a:cs typeface="Calibri Light" panose="020F0302020204030204" pitchFamily="34" charset="0"/>
            </a:endParaRPr>
          </a:p>
        </p:txBody>
      </p:sp>
      <p:sp>
        <p:nvSpPr>
          <p:cNvPr id="4" name="Espace réservé du contenu 3">
            <a:extLst>
              <a:ext uri="{FF2B5EF4-FFF2-40B4-BE49-F238E27FC236}">
                <a16:creationId xmlns:a16="http://schemas.microsoft.com/office/drawing/2014/main" id="{33FE64BC-3596-BC9B-A770-A475F7E0BCB4}"/>
              </a:ext>
            </a:extLst>
          </p:cNvPr>
          <p:cNvSpPr>
            <a:spLocks noGrp="1"/>
          </p:cNvSpPr>
          <p:nvPr>
            <p:ph sz="half" idx="2"/>
          </p:nvPr>
        </p:nvSpPr>
        <p:spPr>
          <a:xfrm>
            <a:off x="6344377" y="2336800"/>
            <a:ext cx="4633186" cy="1936750"/>
          </a:xfrm>
        </p:spPr>
        <p:txBody>
          <a:bodyPr>
            <a:normAutofit/>
          </a:bodyPr>
          <a:lstStyle/>
          <a:p>
            <a:pPr marL="0" indent="0">
              <a:lnSpc>
                <a:spcPct val="100000"/>
              </a:lnSpc>
              <a:buNone/>
            </a:pPr>
            <a:r>
              <a:rPr lang="en-US" sz="1500" dirty="0">
                <a:latin typeface="Calibri Light" panose="020F0302020204030204" pitchFamily="34" charset="0"/>
                <a:cs typeface="Calibri Light" panose="020F0302020204030204" pitchFamily="34" charset="0"/>
              </a:rPr>
              <a:t>Beyond their experience, the trainer guides each learner in their skills acquisition process by fostering a stimulating learning environment.
The speakers do not limit themselves to disseminating knowledge, they act as mediators of learning and develop an interactive relationship conducive to the process of acquiring new skills</a:t>
            </a:r>
            <a:endParaRPr lang="fr-FR" sz="1500" dirty="0">
              <a:latin typeface="Calibri Light" panose="020F0302020204030204" pitchFamily="34" charset="0"/>
              <a:cs typeface="Calibri Light" panose="020F0302020204030204" pitchFamily="34" charset="0"/>
            </a:endParaRPr>
          </a:p>
        </p:txBody>
      </p:sp>
      <p:pic>
        <p:nvPicPr>
          <p:cNvPr id="5" name="Image 4">
            <a:extLst>
              <a:ext uri="{FF2B5EF4-FFF2-40B4-BE49-F238E27FC236}">
                <a16:creationId xmlns:a16="http://schemas.microsoft.com/office/drawing/2014/main" id="{F6BB0342-58AE-2E5B-1C01-C1FBFF73210E}"/>
              </a:ext>
            </a:extLst>
          </p:cNvPr>
          <p:cNvPicPr>
            <a:picLocks noChangeAspect="1"/>
          </p:cNvPicPr>
          <p:nvPr/>
        </p:nvPicPr>
        <p:blipFill>
          <a:blip r:embed="rId2"/>
          <a:stretch>
            <a:fillRect/>
          </a:stretch>
        </p:blipFill>
        <p:spPr>
          <a:xfrm>
            <a:off x="8109809" y="169444"/>
            <a:ext cx="1192082" cy="1253214"/>
          </a:xfrm>
          <a:prstGeom prst="rect">
            <a:avLst/>
          </a:prstGeom>
        </p:spPr>
      </p:pic>
      <p:sp>
        <p:nvSpPr>
          <p:cNvPr id="7" name="ZoneTexte 6">
            <a:extLst>
              <a:ext uri="{FF2B5EF4-FFF2-40B4-BE49-F238E27FC236}">
                <a16:creationId xmlns:a16="http://schemas.microsoft.com/office/drawing/2014/main" id="{3658AAC3-3A5E-1C1A-9900-9176C436F3A6}"/>
              </a:ext>
            </a:extLst>
          </p:cNvPr>
          <p:cNvSpPr txBox="1"/>
          <p:nvPr/>
        </p:nvSpPr>
        <p:spPr>
          <a:xfrm>
            <a:off x="1159750" y="1454666"/>
            <a:ext cx="4166461" cy="52322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800" b="1" dirty="0">
                <a:latin typeface="Calibri Light" panose="020F0302020204030204" pitchFamily="34" charset="0"/>
                <a:cs typeface="Calibri Light" panose="020F0302020204030204" pitchFamily="34" charset="0"/>
              </a:rPr>
              <a:t>The group: Learning engine</a:t>
            </a:r>
            <a:endParaRPr lang="fr-FR" sz="2800" b="1" dirty="0">
              <a:latin typeface="Calibri Light" panose="020F0302020204030204" pitchFamily="34" charset="0"/>
              <a:cs typeface="Calibri Light" panose="020F0302020204030204" pitchFamily="34" charset="0"/>
            </a:endParaRPr>
          </a:p>
        </p:txBody>
      </p:sp>
      <p:sp>
        <p:nvSpPr>
          <p:cNvPr id="9" name="ZoneTexte 8">
            <a:extLst>
              <a:ext uri="{FF2B5EF4-FFF2-40B4-BE49-F238E27FC236}">
                <a16:creationId xmlns:a16="http://schemas.microsoft.com/office/drawing/2014/main" id="{04A24856-F45D-0B74-0E7E-7F3B9FD36A53}"/>
              </a:ext>
            </a:extLst>
          </p:cNvPr>
          <p:cNvSpPr txBox="1"/>
          <p:nvPr/>
        </p:nvSpPr>
        <p:spPr>
          <a:xfrm>
            <a:off x="6777766" y="1426091"/>
            <a:ext cx="3766409" cy="52322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800" b="1" dirty="0">
                <a:latin typeface="Calibri Light" panose="020F0302020204030204" pitchFamily="34" charset="0"/>
                <a:cs typeface="Calibri Light" panose="020F0302020204030204" pitchFamily="34" charset="0"/>
              </a:rPr>
              <a:t>The trainer as a mediator</a:t>
            </a:r>
            <a:endParaRPr lang="fr-FR" sz="2800" b="1" dirty="0">
              <a:latin typeface="Calibri Light" panose="020F0302020204030204" pitchFamily="34" charset="0"/>
              <a:cs typeface="Calibri Light" panose="020F0302020204030204" pitchFamily="34" charset="0"/>
            </a:endParaRPr>
          </a:p>
        </p:txBody>
      </p:sp>
      <p:pic>
        <p:nvPicPr>
          <p:cNvPr id="10" name="Image 9">
            <a:extLst>
              <a:ext uri="{FF2B5EF4-FFF2-40B4-BE49-F238E27FC236}">
                <a16:creationId xmlns:a16="http://schemas.microsoft.com/office/drawing/2014/main" id="{CB61823C-8D19-D7F8-597F-FA5EC79B1B8C}"/>
              </a:ext>
            </a:extLst>
          </p:cNvPr>
          <p:cNvPicPr>
            <a:picLocks noChangeAspect="1"/>
          </p:cNvPicPr>
          <p:nvPr/>
        </p:nvPicPr>
        <p:blipFill>
          <a:blip r:embed="rId3"/>
          <a:stretch>
            <a:fillRect/>
          </a:stretch>
        </p:blipFill>
        <p:spPr>
          <a:xfrm>
            <a:off x="2674507" y="263191"/>
            <a:ext cx="1200150" cy="1159467"/>
          </a:xfrm>
          <a:prstGeom prst="rect">
            <a:avLst/>
          </a:prstGeom>
        </p:spPr>
      </p:pic>
    </p:spTree>
    <p:extLst>
      <p:ext uri="{BB962C8B-B14F-4D97-AF65-F5344CB8AC3E}">
        <p14:creationId xmlns:p14="http://schemas.microsoft.com/office/powerpoint/2010/main" val="3923205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Rounded Corners 42">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96A81C4-AD11-C89E-B094-CB5F329D6926}"/>
              </a:ext>
            </a:extLst>
          </p:cNvPr>
          <p:cNvSpPr>
            <a:spLocks noGrp="1"/>
          </p:cNvSpPr>
          <p:nvPr>
            <p:ph type="ctrTitle"/>
          </p:nvPr>
        </p:nvSpPr>
        <p:spPr>
          <a:xfrm>
            <a:off x="956826" y="1112969"/>
            <a:ext cx="3937298" cy="4166010"/>
          </a:xfrm>
        </p:spPr>
        <p:txBody>
          <a:bodyPr vert="horz" lIns="91440" tIns="45720" rIns="91440" bIns="45720" rtlCol="0" anchor="ctr">
            <a:normAutofit/>
          </a:bodyPr>
          <a:lstStyle/>
          <a:p>
            <a:pPr algn="l"/>
            <a:r>
              <a:rPr lang="en-US" sz="4100" b="1">
                <a:solidFill>
                  <a:srgbClr val="FFFFFF"/>
                </a:solidFill>
                <a:latin typeface="Calibri Light" panose="020F0302020204030204" pitchFamily="34" charset="0"/>
                <a:cs typeface="Calibri Light" panose="020F0302020204030204" pitchFamily="34" charset="0"/>
              </a:rPr>
              <a:t>The Institute 4.10: Training, Supporting, Advising Social Protection Actors</a:t>
            </a:r>
            <a:endParaRPr lang="en-US" sz="4100" b="1" kern="1200" dirty="0">
              <a:solidFill>
                <a:srgbClr val="FFFFFF"/>
              </a:solidFill>
              <a:latin typeface="Calibri Light" panose="020F0302020204030204" pitchFamily="34" charset="0"/>
              <a:cs typeface="Calibri Light" panose="020F0302020204030204" pitchFamily="34" charset="0"/>
            </a:endParaRPr>
          </a:p>
        </p:txBody>
      </p:sp>
      <p:sp>
        <p:nvSpPr>
          <p:cNvPr id="45" name="Freeform: Shape 44">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Shape 46">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Sous-titre 3">
            <a:extLst>
              <a:ext uri="{FF2B5EF4-FFF2-40B4-BE49-F238E27FC236}">
                <a16:creationId xmlns:a16="http://schemas.microsoft.com/office/drawing/2014/main" id="{A383F241-7E10-BBC5-FE98-BC67047E3408}"/>
              </a:ext>
            </a:extLst>
          </p:cNvPr>
          <p:cNvSpPr txBox="1">
            <a:spLocks noGrp="1"/>
          </p:cNvSpPr>
          <p:nvPr>
            <p:ph type="subTitle" idx="1"/>
          </p:nvPr>
        </p:nvSpPr>
        <p:spPr>
          <a:xfrm>
            <a:off x="6096000" y="699867"/>
            <a:ext cx="5257799" cy="5579920"/>
          </a:xfrm>
          <a:prstGeom prst="rect">
            <a:avLst/>
          </a:prstGeom>
        </p:spPr>
        <p:txBody>
          <a:bodyPr vert="horz" lIns="91440" tIns="45720" rIns="91440" bIns="45720" rtlCol="0" anchor="t">
            <a:noAutofit/>
          </a:bodyPr>
          <a:lstStyle/>
          <a:p>
            <a:pPr indent="-228600" algn="l">
              <a:buFont typeface="Arial" panose="020B0604020202020204" pitchFamily="34" charset="0"/>
              <a:buChar char="•"/>
            </a:pPr>
            <a:r>
              <a:rPr lang="en-US" sz="1800" dirty="0">
                <a:latin typeface="Calibri Light" panose="020F0302020204030204" pitchFamily="34" charset="0"/>
                <a:cs typeface="Calibri Light" panose="020F0302020204030204" pitchFamily="34" charset="0"/>
              </a:rPr>
              <a:t>We support Social Security staff in the acquisition and development of new skills through 9 categories:
Customer relations
Management and steering
Support professions
Health and safety
Human resources
Control and regulation
Computer science
Professional efficiency
Professional career paths</a:t>
            </a:r>
          </a:p>
          <a:p>
            <a:pPr indent="-228600" algn="l">
              <a:buFont typeface="Arial" panose="020B0604020202020204" pitchFamily="34" charset="0"/>
              <a:buChar char="•"/>
            </a:pPr>
            <a:endParaRPr lang="en-US" sz="1800" dirty="0">
              <a:latin typeface="Calibri Light" panose="020F0302020204030204" pitchFamily="34" charset="0"/>
              <a:cs typeface="Calibri Light" panose="020F0302020204030204" pitchFamily="34" charset="0"/>
            </a:endParaRPr>
          </a:p>
          <a:p>
            <a:pPr algn="l"/>
            <a:r>
              <a:rPr lang="en-US" sz="1800" dirty="0">
                <a:latin typeface="Calibri Light" panose="020F0302020204030204" pitchFamily="34" charset="0"/>
                <a:cs typeface="Calibri Light" panose="020F0302020204030204" pitchFamily="34" charset="0"/>
              </a:rPr>
              <a:t>All training can be provided in Social Security organizations or on one of our training sites</a:t>
            </a:r>
          </a:p>
        </p:txBody>
      </p:sp>
      <p:sp>
        <p:nvSpPr>
          <p:cNvPr id="51" name="Freeform: Shape 50">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305916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Arc 3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 name="ZoneTexte 1">
            <a:extLst>
              <a:ext uri="{FF2B5EF4-FFF2-40B4-BE49-F238E27FC236}">
                <a16:creationId xmlns:a16="http://schemas.microsoft.com/office/drawing/2014/main" id="{CBC75AD9-5C86-17FF-8373-817C7E713E0C}"/>
              </a:ext>
            </a:extLst>
          </p:cNvPr>
          <p:cNvSpPr txBox="1"/>
          <p:nvPr/>
        </p:nvSpPr>
        <p:spPr>
          <a:xfrm>
            <a:off x="4274820" y="0"/>
            <a:ext cx="7914132" cy="6640830"/>
          </a:xfrm>
          <a:prstGeom prst="rect">
            <a:avLst/>
          </a:prstGeom>
        </p:spPr>
        <p:txBody>
          <a:bodyPr vert="horz" lIns="91440" tIns="45720" rIns="91440" bIns="45720" rtlCol="0" anchor="ctr">
            <a:noAutofit/>
          </a:bodyPr>
          <a:lstStyle/>
          <a:p>
            <a:pPr>
              <a:lnSpc>
                <a:spcPct val="90000"/>
              </a:lnSpc>
              <a:spcAft>
                <a:spcPts val="600"/>
              </a:spcAft>
            </a:pPr>
            <a:r>
              <a:rPr lang="en-US" sz="1300" b="1" u="sng" dirty="0">
                <a:latin typeface="Calibri Light" panose="020F0302020204030204" pitchFamily="34" charset="0"/>
                <a:cs typeface="Calibri Light" panose="020F0302020204030204" pitchFamily="34" charset="0"/>
              </a:rPr>
              <a:t>An example: C2S Training Membership Module</a:t>
            </a:r>
          </a:p>
          <a:p>
            <a:pPr>
              <a:lnSpc>
                <a:spcPct val="90000"/>
              </a:lnSpc>
              <a:spcAft>
                <a:spcPts val="600"/>
              </a:spcAft>
            </a:pPr>
            <a:r>
              <a:rPr lang="en-US" sz="1300" dirty="0">
                <a:latin typeface="Calibri Light" panose="020F0302020204030204" pitchFamily="34" charset="0"/>
                <a:cs typeface="Calibri Light" panose="020F0302020204030204" pitchFamily="34" charset="0"/>
              </a:rPr>
              <a:t>
The CCSM of Mayotte has deployed access to the C2S (Complementary Health Solidarity) right on its territory since January 1, 2024.</a:t>
            </a:r>
          </a:p>
          <a:p>
            <a:pPr>
              <a:lnSpc>
                <a:spcPct val="90000"/>
              </a:lnSpc>
              <a:spcAft>
                <a:spcPts val="600"/>
              </a:spcAft>
            </a:pPr>
            <a:r>
              <a:rPr lang="en-US" sz="1300" dirty="0">
                <a:latin typeface="Calibri Light" panose="020F0302020204030204" pitchFamily="34" charset="0"/>
                <a:cs typeface="Calibri Light" panose="020F0302020204030204" pitchFamily="34" charset="0"/>
              </a:rPr>
              <a:t>
A team has been recruited to support the C2S instructions. The technicians were trained in January 2024 on access to the law, the examination of an application, the notification of decisions, but had not been trained on the membership module, which represents the stage of the concretization of the C2S right with financial participation.</a:t>
            </a:r>
          </a:p>
          <a:p>
            <a:pPr>
              <a:lnSpc>
                <a:spcPct val="90000"/>
              </a:lnSpc>
              <a:spcAft>
                <a:spcPts val="600"/>
              </a:spcAft>
            </a:pPr>
            <a:r>
              <a:rPr lang="en-US" sz="1300" dirty="0">
                <a:latin typeface="Calibri Light" panose="020F0302020204030204" pitchFamily="34" charset="0"/>
                <a:cs typeface="Calibri Light" panose="020F0302020204030204" pitchFamily="34" charset="0"/>
              </a:rPr>
              <a:t>
The 4.10 Institute has designed an adapted training course to finalize the initial increase in competence on the C2S</a:t>
            </a:r>
          </a:p>
          <a:p>
            <a:pPr>
              <a:lnSpc>
                <a:spcPct val="90000"/>
              </a:lnSpc>
              <a:spcAft>
                <a:spcPts val="600"/>
              </a:spcAft>
            </a:pPr>
            <a:r>
              <a:rPr lang="en-US" sz="1300" dirty="0">
                <a:latin typeface="Calibri Light" panose="020F0302020204030204" pitchFamily="34" charset="0"/>
                <a:cs typeface="Calibri Light" panose="020F0302020204030204" pitchFamily="34" charset="0"/>
              </a:rPr>
              <a:t>
</a:t>
            </a:r>
            <a:r>
              <a:rPr lang="en-US" sz="1300" b="1" dirty="0">
                <a:latin typeface="Calibri Light" panose="020F0302020204030204" pitchFamily="34" charset="0"/>
                <a:cs typeface="Calibri Light" panose="020F0302020204030204" pitchFamily="34" charset="0"/>
              </a:rPr>
              <a:t>Pedagogical approach and evaluation method:</a:t>
            </a:r>
            <a:r>
              <a:rPr lang="en-US" sz="1300" dirty="0">
                <a:latin typeface="Calibri Light" panose="020F0302020204030204" pitchFamily="34" charset="0"/>
                <a:cs typeface="Calibri Light" panose="020F0302020204030204" pitchFamily="34" charset="0"/>
              </a:rPr>
              <a:t>
- 2-hour training provided remotely
- Technical contributions
- On-the-spot evaluation at the end of the training
</a:t>
            </a:r>
          </a:p>
          <a:p>
            <a:pPr>
              <a:lnSpc>
                <a:spcPct val="90000"/>
              </a:lnSpc>
              <a:spcAft>
                <a:spcPts val="600"/>
              </a:spcAft>
            </a:pPr>
            <a:r>
              <a:rPr lang="en-US" sz="1300" b="1" dirty="0">
                <a:latin typeface="Calibri Light" panose="020F0302020204030204" pitchFamily="34" charset="0"/>
                <a:cs typeface="Calibri Light" panose="020F0302020204030204" pitchFamily="34" charset="0"/>
              </a:rPr>
              <a:t>Training objectives:</a:t>
            </a:r>
            <a:r>
              <a:rPr lang="en-US" sz="1300" dirty="0">
                <a:latin typeface="Calibri Light" panose="020F0302020204030204" pitchFamily="34" charset="0"/>
                <a:cs typeface="Calibri Light" panose="020F0302020204030204" pitchFamily="34" charset="0"/>
              </a:rPr>
              <a:t>
- Analyze requests
- Enforce regulations and processing procedures (C2S with and without financial participation)
- To process requests and complaints related to the activity (including complex files)
</a:t>
            </a:r>
          </a:p>
          <a:p>
            <a:pPr>
              <a:lnSpc>
                <a:spcPct val="90000"/>
              </a:lnSpc>
              <a:spcAft>
                <a:spcPts val="600"/>
              </a:spcAft>
            </a:pPr>
            <a:r>
              <a:rPr lang="en-US" sz="1300" b="1" dirty="0">
                <a:latin typeface="Calibri Light" panose="020F0302020204030204" pitchFamily="34" charset="0"/>
                <a:cs typeface="Calibri Light" panose="020F0302020204030204" pitchFamily="34" charset="0"/>
              </a:rPr>
              <a:t>Educational objectives:</a:t>
            </a:r>
            <a:r>
              <a:rPr lang="en-US" sz="1300" dirty="0">
                <a:latin typeface="Calibri Light" panose="020F0302020204030204" pitchFamily="34" charset="0"/>
                <a:cs typeface="Calibri Light" panose="020F0302020204030204" pitchFamily="34" charset="0"/>
              </a:rPr>
              <a:t>
- Measuring eligibility and registering entitlement
- Managing the complex situations inherent in the attribution of the right</a:t>
            </a:r>
          </a:p>
        </p:txBody>
      </p:sp>
    </p:spTree>
    <p:extLst>
      <p:ext uri="{BB962C8B-B14F-4D97-AF65-F5344CB8AC3E}">
        <p14:creationId xmlns:p14="http://schemas.microsoft.com/office/powerpoint/2010/main" val="284385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D757537-775C-99B7-7C87-D69A5C85E86C}"/>
              </a:ext>
            </a:extLst>
          </p:cNvPr>
          <p:cNvSpPr>
            <a:spLocks noGrp="1"/>
          </p:cNvSpPr>
          <p:nvPr>
            <p:ph type="title"/>
          </p:nvPr>
        </p:nvSpPr>
        <p:spPr>
          <a:xfrm>
            <a:off x="838200" y="365125"/>
            <a:ext cx="5558489" cy="1325563"/>
          </a:xfrm>
        </p:spPr>
        <p:txBody>
          <a:bodyPr vert="horz" lIns="91440" tIns="45720" rIns="91440" bIns="45720" rtlCol="0" anchor="ctr">
            <a:normAutofit/>
          </a:bodyPr>
          <a:lstStyle/>
          <a:p>
            <a:r>
              <a:rPr lang="en-US" sz="5600" b="1" dirty="0">
                <a:latin typeface="Calibri Light" panose="020F0302020204030204" pitchFamily="34" charset="0"/>
                <a:cs typeface="Calibri Light" panose="020F0302020204030204" pitchFamily="34" charset="0"/>
              </a:rPr>
              <a:t>3 types of diets</a:t>
            </a:r>
          </a:p>
        </p:txBody>
      </p:sp>
      <p:sp>
        <p:nvSpPr>
          <p:cNvPr id="11" name="Freeform: Shape 10">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ZoneTexte 17">
            <a:extLst>
              <a:ext uri="{FF2B5EF4-FFF2-40B4-BE49-F238E27FC236}">
                <a16:creationId xmlns:a16="http://schemas.microsoft.com/office/drawing/2014/main" id="{400A7CCD-37E1-9887-DF8E-BCFB08E18C46}"/>
              </a:ext>
            </a:extLst>
          </p:cNvPr>
          <p:cNvSpPr txBox="1"/>
          <p:nvPr/>
        </p:nvSpPr>
        <p:spPr>
          <a:xfrm>
            <a:off x="838199" y="1880368"/>
            <a:ext cx="5558489" cy="5189683"/>
          </a:xfrm>
          <a:prstGeom prst="rect">
            <a:avLst/>
          </a:prstGeom>
        </p:spPr>
        <p:txBody>
          <a:bodyPr vert="horz" lIns="91440" tIns="45720" rIns="91440" bIns="45720" rtlCol="0">
            <a:noAutofit/>
          </a:bodyPr>
          <a:lstStyle/>
          <a:p>
            <a:pPr>
              <a:lnSpc>
                <a:spcPct val="90000"/>
              </a:lnSpc>
              <a:spcAft>
                <a:spcPts val="600"/>
              </a:spcAft>
            </a:pPr>
            <a:r>
              <a:rPr lang="en-US" dirty="0">
                <a:latin typeface="Calibri Light" panose="020F0302020204030204" pitchFamily="34" charset="0"/>
                <a:cs typeface="Calibri Light" panose="020F0302020204030204" pitchFamily="34" charset="0"/>
              </a:rPr>
              <a:t>Social Security includes 2 main schemes and special schemes, each covering one or more specific socio-professional categories and characterized by different management and coverage methods:</a:t>
            </a:r>
          </a:p>
          <a:p>
            <a:pPr>
              <a:lnSpc>
                <a:spcPct val="90000"/>
              </a:lnSpc>
              <a:spcAft>
                <a:spcPts val="600"/>
              </a:spcAft>
            </a:pPr>
            <a:r>
              <a:rPr lang="en-US" dirty="0">
                <a:latin typeface="Calibri Light" panose="020F0302020204030204" pitchFamily="34" charset="0"/>
                <a:cs typeface="Calibri Light" panose="020F0302020204030204" pitchFamily="34" charset="0"/>
              </a:rPr>
              <a:t>
- The </a:t>
            </a:r>
            <a:r>
              <a:rPr lang="en-US" u="sng" dirty="0">
                <a:latin typeface="Calibri Light" panose="020F0302020204030204" pitchFamily="34" charset="0"/>
                <a:cs typeface="Calibri Light" panose="020F0302020204030204" pitchFamily="34" charset="0"/>
              </a:rPr>
              <a:t>general scheme</a:t>
            </a:r>
            <a:r>
              <a:rPr lang="en-US" dirty="0">
                <a:latin typeface="Calibri Light" panose="020F0302020204030204" pitchFamily="34" charset="0"/>
                <a:cs typeface="Calibri Light" panose="020F0302020204030204" pitchFamily="34" charset="0"/>
              </a:rPr>
              <a:t>, which covers most of the population: salaried workers, self-employed workers and anyone with residency rights (universal health protection);</a:t>
            </a:r>
          </a:p>
          <a:p>
            <a:pPr>
              <a:lnSpc>
                <a:spcPct val="90000"/>
              </a:lnSpc>
              <a:spcAft>
                <a:spcPts val="600"/>
              </a:spcAft>
            </a:pPr>
            <a:r>
              <a:rPr lang="en-US" dirty="0">
                <a:latin typeface="Calibri Light" panose="020F0302020204030204" pitchFamily="34" charset="0"/>
                <a:cs typeface="Calibri Light" panose="020F0302020204030204" pitchFamily="34" charset="0"/>
              </a:rPr>
              <a:t>
- The </a:t>
            </a:r>
            <a:r>
              <a:rPr lang="en-US" u="sng" dirty="0">
                <a:latin typeface="Calibri Light" panose="020F0302020204030204" pitchFamily="34" charset="0"/>
                <a:cs typeface="Calibri Light" panose="020F0302020204030204" pitchFamily="34" charset="0"/>
              </a:rPr>
              <a:t>agricultural scheme</a:t>
            </a:r>
            <a:r>
              <a:rPr lang="en-US" dirty="0">
                <a:latin typeface="Calibri Light" panose="020F0302020204030204" pitchFamily="34" charset="0"/>
                <a:cs typeface="Calibri Light" panose="020F0302020204030204" pitchFamily="34" charset="0"/>
              </a:rPr>
              <a:t>, which covers farmers and agricultural employees;</a:t>
            </a:r>
          </a:p>
          <a:p>
            <a:pPr>
              <a:lnSpc>
                <a:spcPct val="90000"/>
              </a:lnSpc>
              <a:spcAft>
                <a:spcPts val="600"/>
              </a:spcAft>
            </a:pPr>
            <a:r>
              <a:rPr lang="en-US" dirty="0">
                <a:latin typeface="Calibri Light" panose="020F0302020204030204" pitchFamily="34" charset="0"/>
                <a:cs typeface="Calibri Light" panose="020F0302020204030204" pitchFamily="34" charset="0"/>
              </a:rPr>
              <a:t>
- Many </a:t>
            </a:r>
            <a:r>
              <a:rPr lang="en-US" u="sng" dirty="0">
                <a:latin typeface="Calibri Light" panose="020F0302020204030204" pitchFamily="34" charset="0"/>
                <a:cs typeface="Calibri Light" panose="020F0302020204030204" pitchFamily="34" charset="0"/>
              </a:rPr>
              <a:t>special regimes</a:t>
            </a:r>
            <a:r>
              <a:rPr lang="en-US" dirty="0">
                <a:latin typeface="Calibri Light" panose="020F0302020204030204" pitchFamily="34" charset="0"/>
                <a:cs typeface="Calibri Light" panose="020F0302020204030204" pitchFamily="34" charset="0"/>
              </a:rPr>
              <a:t>, such as that of seafarers, mines, SNCF, RATP, EDF-GDF, the National Assembly, the Senate, clerks and notaries' employees.</a:t>
            </a:r>
          </a:p>
        </p:txBody>
      </p:sp>
      <p:sp>
        <p:nvSpPr>
          <p:cNvPr id="20" name="Oval 12">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Block Arc 14">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Freeform: Shape 16">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9" name="Straight Connector 18">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1" name="Freeform: Shape 20">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3" name="Arc 22">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8119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D757537-775C-99B7-7C87-D69A5C85E86C}"/>
              </a:ext>
            </a:extLst>
          </p:cNvPr>
          <p:cNvSpPr>
            <a:spLocks noGrp="1"/>
          </p:cNvSpPr>
          <p:nvPr>
            <p:ph type="title"/>
          </p:nvPr>
        </p:nvSpPr>
        <p:spPr>
          <a:xfrm>
            <a:off x="643278" y="1000716"/>
            <a:ext cx="3429000" cy="1166412"/>
          </a:xfrm>
        </p:spPr>
        <p:txBody>
          <a:bodyPr vert="horz" lIns="91440" tIns="45720" rIns="91440" bIns="45720" rtlCol="0" anchor="b">
            <a:normAutofit/>
          </a:bodyPr>
          <a:lstStyle/>
          <a:p>
            <a:r>
              <a:rPr lang="en-US" sz="5600" b="1" dirty="0">
                <a:latin typeface="Calibri Light" panose="020F0302020204030204" pitchFamily="34" charset="0"/>
                <a:cs typeface="Calibri Light" panose="020F0302020204030204" pitchFamily="34" charset="0"/>
              </a:rPr>
              <a:t>5 branches</a:t>
            </a:r>
          </a:p>
        </p:txBody>
      </p:sp>
      <p:sp>
        <p:nvSpPr>
          <p:cNvPr id="12"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ZoneTexte 3">
            <a:extLst>
              <a:ext uri="{FF2B5EF4-FFF2-40B4-BE49-F238E27FC236}">
                <a16:creationId xmlns:a16="http://schemas.microsoft.com/office/drawing/2014/main" id="{400A7CCD-37E1-9887-DF8E-BCFB08E18C46}"/>
              </a:ext>
            </a:extLst>
          </p:cNvPr>
          <p:cNvSpPr txBox="1"/>
          <p:nvPr/>
        </p:nvSpPr>
        <p:spPr>
          <a:xfrm>
            <a:off x="643278" y="2960263"/>
            <a:ext cx="4985858" cy="2679686"/>
          </a:xfrm>
          <a:prstGeom prst="rect">
            <a:avLst/>
          </a:prstGeom>
        </p:spPr>
        <p:txBody>
          <a:bodyPr vert="horz" lIns="91440" tIns="45720" rIns="91440" bIns="45720" rtlCol="0" anchor="t">
            <a:noAutofit/>
          </a:bodyPr>
          <a:lstStyle/>
          <a:p>
            <a:pPr>
              <a:lnSpc>
                <a:spcPct val="90000"/>
              </a:lnSpc>
              <a:spcAft>
                <a:spcPts val="600"/>
              </a:spcAft>
            </a:pPr>
            <a:r>
              <a:rPr lang="en-US" dirty="0">
                <a:latin typeface="Calibri Light" panose="020F0302020204030204" pitchFamily="34" charset="0"/>
                <a:cs typeface="Calibri Light" panose="020F0302020204030204" pitchFamily="34" charset="0"/>
              </a:rPr>
              <a:t>A branch is an entity that is responsible for the management of one or more "risks". </a:t>
            </a:r>
          </a:p>
          <a:p>
            <a:pPr>
              <a:lnSpc>
                <a:spcPct val="90000"/>
              </a:lnSpc>
              <a:spcAft>
                <a:spcPts val="600"/>
              </a:spcAft>
            </a:pPr>
            <a:r>
              <a:rPr lang="en-US" dirty="0">
                <a:latin typeface="Calibri Light" panose="020F0302020204030204" pitchFamily="34" charset="0"/>
                <a:cs typeface="Calibri Light" panose="020F0302020204030204" pitchFamily="34" charset="0"/>
              </a:rPr>
              <a:t>
These risks are defined as events that can, over the course of a lifetime, affect a person's economic security. They are therefore considered, </a:t>
            </a:r>
            <a:r>
              <a:rPr lang="en-US" dirty="0" err="1">
                <a:latin typeface="Calibri Light" panose="020F0302020204030204" pitchFamily="34" charset="0"/>
                <a:cs typeface="Calibri Light" panose="020F0302020204030204" pitchFamily="34" charset="0"/>
              </a:rPr>
              <a:t>repared</a:t>
            </a:r>
            <a:r>
              <a:rPr lang="en-US" dirty="0">
                <a:latin typeface="Calibri Light" panose="020F0302020204030204" pitchFamily="34" charset="0"/>
                <a:cs typeface="Calibri Light" panose="020F0302020204030204" pitchFamily="34" charset="0"/>
              </a:rPr>
              <a:t> or remunerated.</a:t>
            </a:r>
          </a:p>
          <a:p>
            <a:pPr>
              <a:lnSpc>
                <a:spcPct val="90000"/>
              </a:lnSpc>
              <a:spcAft>
                <a:spcPts val="600"/>
              </a:spcAft>
            </a:pPr>
            <a:r>
              <a:rPr lang="en-US" dirty="0">
                <a:latin typeface="Calibri Light" panose="020F0302020204030204" pitchFamily="34" charset="0"/>
                <a:cs typeface="Calibri Light" panose="020F0302020204030204" pitchFamily="34" charset="0"/>
              </a:rPr>
              <a:t>
Social Security is made up of 5 branches:</a:t>
            </a:r>
            <a:endParaRPr lang="en-US" b="0" i="0" dirty="0">
              <a:effectLst/>
              <a:latin typeface="Calibri Light" panose="020F0302020204030204" pitchFamily="34" charset="0"/>
              <a:cs typeface="Calibri Light" panose="020F0302020204030204" pitchFamily="34" charset="0"/>
            </a:endParaRPr>
          </a:p>
        </p:txBody>
      </p:sp>
      <p:pic>
        <p:nvPicPr>
          <p:cNvPr id="5" name="Image 4">
            <a:extLst>
              <a:ext uri="{FF2B5EF4-FFF2-40B4-BE49-F238E27FC236}">
                <a16:creationId xmlns:a16="http://schemas.microsoft.com/office/drawing/2014/main" id="{B0FD87DB-4F1B-9BA7-C814-1258E1B16DFF}"/>
              </a:ext>
            </a:extLst>
          </p:cNvPr>
          <p:cNvPicPr>
            <a:picLocks noChangeAspect="1"/>
          </p:cNvPicPr>
          <p:nvPr/>
        </p:nvPicPr>
        <p:blipFill>
          <a:blip r:embed="rId3"/>
          <a:stretch>
            <a:fillRect/>
          </a:stretch>
        </p:blipFill>
        <p:spPr>
          <a:xfrm>
            <a:off x="5866017" y="1245561"/>
            <a:ext cx="6116593" cy="5137939"/>
          </a:xfrm>
          <a:prstGeom prst="rect">
            <a:avLst/>
          </a:prstGeom>
        </p:spPr>
      </p:pic>
      <p:pic>
        <p:nvPicPr>
          <p:cNvPr id="9" name="Image 8">
            <a:extLst>
              <a:ext uri="{FF2B5EF4-FFF2-40B4-BE49-F238E27FC236}">
                <a16:creationId xmlns:a16="http://schemas.microsoft.com/office/drawing/2014/main" id="{30ED317D-58F0-E7BD-05F7-E96D8B5FC3BB}"/>
              </a:ext>
            </a:extLst>
          </p:cNvPr>
          <p:cNvPicPr>
            <a:picLocks noChangeAspect="1"/>
          </p:cNvPicPr>
          <p:nvPr/>
        </p:nvPicPr>
        <p:blipFill>
          <a:blip r:embed="rId4"/>
          <a:stretch>
            <a:fillRect/>
          </a:stretch>
        </p:blipFill>
        <p:spPr>
          <a:xfrm>
            <a:off x="7589241" y="2155964"/>
            <a:ext cx="2619375" cy="323380"/>
          </a:xfrm>
          <a:prstGeom prst="rect">
            <a:avLst/>
          </a:prstGeom>
        </p:spPr>
      </p:pic>
      <p:pic>
        <p:nvPicPr>
          <p:cNvPr id="13" name="Image 12">
            <a:extLst>
              <a:ext uri="{FF2B5EF4-FFF2-40B4-BE49-F238E27FC236}">
                <a16:creationId xmlns:a16="http://schemas.microsoft.com/office/drawing/2014/main" id="{10FD265B-BE91-12FA-914A-EBB3D6274C43}"/>
              </a:ext>
            </a:extLst>
          </p:cNvPr>
          <p:cNvPicPr>
            <a:picLocks noChangeAspect="1"/>
          </p:cNvPicPr>
          <p:nvPr/>
        </p:nvPicPr>
        <p:blipFill>
          <a:blip r:embed="rId5"/>
          <a:stretch>
            <a:fillRect/>
          </a:stretch>
        </p:blipFill>
        <p:spPr>
          <a:xfrm>
            <a:off x="5998866" y="5338864"/>
            <a:ext cx="952550" cy="549470"/>
          </a:xfrm>
          <a:prstGeom prst="rect">
            <a:avLst/>
          </a:prstGeom>
        </p:spPr>
      </p:pic>
      <p:pic>
        <p:nvPicPr>
          <p:cNvPr id="15" name="Image 14">
            <a:extLst>
              <a:ext uri="{FF2B5EF4-FFF2-40B4-BE49-F238E27FC236}">
                <a16:creationId xmlns:a16="http://schemas.microsoft.com/office/drawing/2014/main" id="{D0150BA8-05A5-A536-1199-C2DA59BF8106}"/>
              </a:ext>
            </a:extLst>
          </p:cNvPr>
          <p:cNvPicPr>
            <a:picLocks noChangeAspect="1"/>
          </p:cNvPicPr>
          <p:nvPr/>
        </p:nvPicPr>
        <p:blipFill>
          <a:blip r:embed="rId6"/>
          <a:stretch>
            <a:fillRect/>
          </a:stretch>
        </p:blipFill>
        <p:spPr>
          <a:xfrm>
            <a:off x="8361094" y="3275340"/>
            <a:ext cx="1214985" cy="323380"/>
          </a:xfrm>
          <a:prstGeom prst="rect">
            <a:avLst/>
          </a:prstGeom>
        </p:spPr>
      </p:pic>
      <p:pic>
        <p:nvPicPr>
          <p:cNvPr id="17" name="Image 16">
            <a:extLst>
              <a:ext uri="{FF2B5EF4-FFF2-40B4-BE49-F238E27FC236}">
                <a16:creationId xmlns:a16="http://schemas.microsoft.com/office/drawing/2014/main" id="{6A4A96D9-BDBB-96D3-814B-A3305B5DA1BB}"/>
              </a:ext>
            </a:extLst>
          </p:cNvPr>
          <p:cNvPicPr>
            <a:picLocks noChangeAspect="1"/>
          </p:cNvPicPr>
          <p:nvPr/>
        </p:nvPicPr>
        <p:blipFill>
          <a:blip r:embed="rId7"/>
          <a:stretch>
            <a:fillRect/>
          </a:stretch>
        </p:blipFill>
        <p:spPr>
          <a:xfrm>
            <a:off x="6067899" y="3253774"/>
            <a:ext cx="1428070" cy="335272"/>
          </a:xfrm>
          <a:prstGeom prst="rect">
            <a:avLst/>
          </a:prstGeom>
        </p:spPr>
      </p:pic>
      <p:pic>
        <p:nvPicPr>
          <p:cNvPr id="19" name="Image 18">
            <a:extLst>
              <a:ext uri="{FF2B5EF4-FFF2-40B4-BE49-F238E27FC236}">
                <a16:creationId xmlns:a16="http://schemas.microsoft.com/office/drawing/2014/main" id="{CBB84E0B-1867-38B2-7DA4-D90545F9D858}"/>
              </a:ext>
            </a:extLst>
          </p:cNvPr>
          <p:cNvPicPr>
            <a:picLocks noChangeAspect="1"/>
          </p:cNvPicPr>
          <p:nvPr/>
        </p:nvPicPr>
        <p:blipFill>
          <a:blip r:embed="rId8"/>
          <a:stretch>
            <a:fillRect/>
          </a:stretch>
        </p:blipFill>
        <p:spPr>
          <a:xfrm>
            <a:off x="10441204" y="3265868"/>
            <a:ext cx="1151667" cy="332852"/>
          </a:xfrm>
          <a:prstGeom prst="rect">
            <a:avLst/>
          </a:prstGeom>
        </p:spPr>
      </p:pic>
      <p:pic>
        <p:nvPicPr>
          <p:cNvPr id="21" name="Image 20">
            <a:extLst>
              <a:ext uri="{FF2B5EF4-FFF2-40B4-BE49-F238E27FC236}">
                <a16:creationId xmlns:a16="http://schemas.microsoft.com/office/drawing/2014/main" id="{A7B86502-50D8-A8E6-6C95-71535C1531DF}"/>
              </a:ext>
            </a:extLst>
          </p:cNvPr>
          <p:cNvPicPr>
            <a:picLocks noChangeAspect="1"/>
          </p:cNvPicPr>
          <p:nvPr/>
        </p:nvPicPr>
        <p:blipFill>
          <a:blip r:embed="rId9"/>
          <a:stretch>
            <a:fillRect/>
          </a:stretch>
        </p:blipFill>
        <p:spPr>
          <a:xfrm>
            <a:off x="7056375" y="5351631"/>
            <a:ext cx="732999" cy="536703"/>
          </a:xfrm>
          <a:prstGeom prst="rect">
            <a:avLst/>
          </a:prstGeom>
        </p:spPr>
      </p:pic>
      <p:pic>
        <p:nvPicPr>
          <p:cNvPr id="25" name="Image 24">
            <a:extLst>
              <a:ext uri="{FF2B5EF4-FFF2-40B4-BE49-F238E27FC236}">
                <a16:creationId xmlns:a16="http://schemas.microsoft.com/office/drawing/2014/main" id="{9720899E-66D6-4D7C-1A39-E95E73EF4EF5}"/>
              </a:ext>
            </a:extLst>
          </p:cNvPr>
          <p:cNvPicPr>
            <a:picLocks noChangeAspect="1"/>
          </p:cNvPicPr>
          <p:nvPr/>
        </p:nvPicPr>
        <p:blipFill>
          <a:blip r:embed="rId10"/>
          <a:stretch>
            <a:fillRect/>
          </a:stretch>
        </p:blipFill>
        <p:spPr>
          <a:xfrm>
            <a:off x="8075645" y="5338864"/>
            <a:ext cx="1771740" cy="536703"/>
          </a:xfrm>
          <a:prstGeom prst="rect">
            <a:avLst/>
          </a:prstGeom>
        </p:spPr>
      </p:pic>
      <p:pic>
        <p:nvPicPr>
          <p:cNvPr id="27" name="Image 26">
            <a:extLst>
              <a:ext uri="{FF2B5EF4-FFF2-40B4-BE49-F238E27FC236}">
                <a16:creationId xmlns:a16="http://schemas.microsoft.com/office/drawing/2014/main" id="{CDB7CCCF-6989-0466-236B-9C2F982BC686}"/>
              </a:ext>
            </a:extLst>
          </p:cNvPr>
          <p:cNvPicPr>
            <a:picLocks noChangeAspect="1"/>
          </p:cNvPicPr>
          <p:nvPr/>
        </p:nvPicPr>
        <p:blipFill>
          <a:blip r:embed="rId11"/>
          <a:stretch>
            <a:fillRect/>
          </a:stretch>
        </p:blipFill>
        <p:spPr>
          <a:xfrm>
            <a:off x="10000906" y="5351631"/>
            <a:ext cx="983423" cy="523936"/>
          </a:xfrm>
          <a:prstGeom prst="rect">
            <a:avLst/>
          </a:prstGeom>
        </p:spPr>
      </p:pic>
      <p:pic>
        <p:nvPicPr>
          <p:cNvPr id="29" name="Image 28">
            <a:extLst>
              <a:ext uri="{FF2B5EF4-FFF2-40B4-BE49-F238E27FC236}">
                <a16:creationId xmlns:a16="http://schemas.microsoft.com/office/drawing/2014/main" id="{76579791-2364-BF74-355E-2002B023430D}"/>
              </a:ext>
            </a:extLst>
          </p:cNvPr>
          <p:cNvPicPr>
            <a:picLocks noChangeAspect="1"/>
          </p:cNvPicPr>
          <p:nvPr/>
        </p:nvPicPr>
        <p:blipFill>
          <a:blip r:embed="rId12"/>
          <a:stretch>
            <a:fillRect/>
          </a:stretch>
        </p:blipFill>
        <p:spPr>
          <a:xfrm>
            <a:off x="11015034" y="5351631"/>
            <a:ext cx="1058535" cy="523936"/>
          </a:xfrm>
          <a:prstGeom prst="rect">
            <a:avLst/>
          </a:prstGeom>
        </p:spPr>
      </p:pic>
    </p:spTree>
    <p:extLst>
      <p:ext uri="{BB962C8B-B14F-4D97-AF65-F5344CB8AC3E}">
        <p14:creationId xmlns:p14="http://schemas.microsoft.com/office/powerpoint/2010/main" val="335073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5D0D587-876B-53C8-82F0-A44640A3F750}"/>
              </a:ext>
            </a:extLst>
          </p:cNvPr>
          <p:cNvSpPr>
            <a:spLocks noGrp="1"/>
          </p:cNvSpPr>
          <p:nvPr>
            <p:ph type="title"/>
          </p:nvPr>
        </p:nvSpPr>
        <p:spPr>
          <a:xfrm>
            <a:off x="1171074" y="1396686"/>
            <a:ext cx="3240506" cy="4064628"/>
          </a:xfrm>
        </p:spPr>
        <p:txBody>
          <a:bodyPr vert="horz" lIns="91440" tIns="45720" rIns="91440" bIns="45720" rtlCol="0" anchor="ctr">
            <a:normAutofit/>
          </a:bodyPr>
          <a:lstStyle/>
          <a:p>
            <a:r>
              <a:rPr lang="en-US" sz="4100" dirty="0">
                <a:solidFill>
                  <a:srgbClr val="FFFFFF"/>
                </a:solidFill>
                <a:latin typeface="Calibri Light" panose="020F0302020204030204" pitchFamily="34" charset="0"/>
                <a:cs typeface="Calibri Light" panose="020F0302020204030204" pitchFamily="34" charset="0"/>
              </a:rPr>
              <a:t>The collection branch</a:t>
            </a:r>
            <a:endParaRPr lang="en-US" sz="4100" kern="1200" dirty="0">
              <a:solidFill>
                <a:srgbClr val="FFFFFF"/>
              </a:solidFill>
              <a:latin typeface="Calibri Light" panose="020F0302020204030204" pitchFamily="34" charset="0"/>
              <a:cs typeface="Calibri Light" panose="020F0302020204030204" pitchFamily="34" charset="0"/>
            </a:endParaRPr>
          </a:p>
        </p:txBody>
      </p:sp>
      <p:sp>
        <p:nvSpPr>
          <p:cNvPr id="13" name="Arc 12">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8" name="ZoneTexte 27">
            <a:extLst>
              <a:ext uri="{FF2B5EF4-FFF2-40B4-BE49-F238E27FC236}">
                <a16:creationId xmlns:a16="http://schemas.microsoft.com/office/drawing/2014/main" id="{CA660F6D-0C40-C68B-0D91-7A84C0E578FE}"/>
              </a:ext>
            </a:extLst>
          </p:cNvPr>
          <p:cNvSpPr txBox="1"/>
          <p:nvPr/>
        </p:nvSpPr>
        <p:spPr>
          <a:xfrm>
            <a:off x="5370153" y="1526033"/>
            <a:ext cx="5536397" cy="3935281"/>
          </a:xfrm>
          <a:prstGeom prst="rect">
            <a:avLst/>
          </a:prstGeom>
        </p:spPr>
        <p:txBody>
          <a:bodyPr vert="horz" lIns="91440" tIns="45720" rIns="91440" bIns="45720" rtlCol="0">
            <a:normAutofit/>
          </a:bodyPr>
          <a:lstStyle/>
          <a:p>
            <a:pPr>
              <a:lnSpc>
                <a:spcPct val="90000"/>
              </a:lnSpc>
              <a:spcAft>
                <a:spcPts val="600"/>
              </a:spcAft>
            </a:pPr>
            <a:r>
              <a:rPr lang="en-US" dirty="0">
                <a:latin typeface="Calibri Light" panose="020F0302020204030204" pitchFamily="34" charset="0"/>
                <a:cs typeface="Calibri Light" panose="020F0302020204030204" pitchFamily="34" charset="0"/>
              </a:rPr>
              <a:t>It collects social security contributions and contributions to redistribute them for the benefit of the other branches.</a:t>
            </a:r>
          </a:p>
          <a:p>
            <a:pPr>
              <a:lnSpc>
                <a:spcPct val="90000"/>
              </a:lnSpc>
              <a:spcAft>
                <a:spcPts val="600"/>
              </a:spcAft>
            </a:pPr>
            <a:r>
              <a:rPr lang="en-US" dirty="0">
                <a:latin typeface="Calibri Light" panose="020F0302020204030204" pitchFamily="34" charset="0"/>
                <a:cs typeface="Calibri Light" panose="020F0302020204030204" pitchFamily="34" charset="0"/>
              </a:rPr>
              <a:t>
For the general scheme, the Collection branch is managed by the Urssaf National Fund and is implemented at the local level by the Unions for the Collection of Social Security Contributions and Family Allowances (Urssaf)</a:t>
            </a:r>
            <a:endParaRPr lang="en-US" b="0" i="0" dirty="0">
              <a:effectLst/>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181659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C934319-4C9A-835B-9784-7D9AAC025590}"/>
              </a:ext>
            </a:extLst>
          </p:cNvPr>
          <p:cNvSpPr>
            <a:spLocks noGrp="1"/>
          </p:cNvSpPr>
          <p:nvPr>
            <p:ph type="title"/>
          </p:nvPr>
        </p:nvSpPr>
        <p:spPr>
          <a:xfrm>
            <a:off x="1171074" y="1396686"/>
            <a:ext cx="3240506" cy="4064628"/>
          </a:xfrm>
        </p:spPr>
        <p:txBody>
          <a:bodyPr vert="horz" lIns="91440" tIns="45720" rIns="91440" bIns="45720" rtlCol="0" anchor="ctr">
            <a:normAutofit/>
          </a:bodyPr>
          <a:lstStyle/>
          <a:p>
            <a:r>
              <a:rPr lang="en-US" sz="4100">
                <a:solidFill>
                  <a:srgbClr val="FFFFFF"/>
                </a:solidFill>
                <a:latin typeface="Calibri Light" panose="020F0302020204030204" pitchFamily="34" charset="0"/>
                <a:cs typeface="Calibri Light" panose="020F0302020204030204" pitchFamily="34" charset="0"/>
              </a:rPr>
              <a:t>The family branch</a:t>
            </a:r>
            <a:endParaRPr lang="en-US" sz="4100" kern="1200" dirty="0">
              <a:solidFill>
                <a:srgbClr val="FFFFFF"/>
              </a:solidFill>
              <a:latin typeface="Calibri Light" panose="020F0302020204030204" pitchFamily="34" charset="0"/>
              <a:cs typeface="Calibri Light" panose="020F0302020204030204" pitchFamily="34" charset="0"/>
            </a:endParaRPr>
          </a:p>
        </p:txBody>
      </p:sp>
      <p:sp>
        <p:nvSpPr>
          <p:cNvPr id="13" name="Arc 12">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 name="ZoneTexte 3">
            <a:extLst>
              <a:ext uri="{FF2B5EF4-FFF2-40B4-BE49-F238E27FC236}">
                <a16:creationId xmlns:a16="http://schemas.microsoft.com/office/drawing/2014/main" id="{8EA30E9B-694D-161C-A34C-FE21BCE4E00B}"/>
              </a:ext>
            </a:extLst>
          </p:cNvPr>
          <p:cNvSpPr txBox="1"/>
          <p:nvPr/>
        </p:nvSpPr>
        <p:spPr>
          <a:xfrm>
            <a:off x="5370153" y="1526033"/>
            <a:ext cx="5536397" cy="3935281"/>
          </a:xfrm>
          <a:prstGeom prst="rect">
            <a:avLst/>
          </a:prstGeom>
        </p:spPr>
        <p:txBody>
          <a:bodyPr vert="horz" lIns="91440" tIns="45720" rIns="91440" bIns="45720" rtlCol="0">
            <a:normAutofit lnSpcReduction="10000"/>
          </a:bodyPr>
          <a:lstStyle/>
          <a:p>
            <a:pPr>
              <a:lnSpc>
                <a:spcPct val="90000"/>
              </a:lnSpc>
              <a:spcAft>
                <a:spcPts val="600"/>
              </a:spcAft>
            </a:pPr>
            <a:r>
              <a:rPr lang="en-US" dirty="0">
                <a:latin typeface="Calibri Light" panose="020F0302020204030204" pitchFamily="34" charset="0"/>
                <a:cs typeface="Calibri Light" panose="020F0302020204030204" pitchFamily="34" charset="0"/>
              </a:rPr>
              <a:t>Its mission is to reduce inequalities in living standards between families by considering the number of children. It manages family benefits. It develops solidarity in 4 specific areas: support for families in their daily lives, childcare, access to housing, the fight against precariousness or disability.</a:t>
            </a:r>
          </a:p>
          <a:p>
            <a:pPr>
              <a:lnSpc>
                <a:spcPct val="90000"/>
              </a:lnSpc>
              <a:spcAft>
                <a:spcPts val="600"/>
              </a:spcAft>
            </a:pPr>
            <a:r>
              <a:rPr lang="en-US" dirty="0">
                <a:latin typeface="Calibri Light" panose="020F0302020204030204" pitchFamily="34" charset="0"/>
                <a:cs typeface="Calibri Light" panose="020F0302020204030204" pitchFamily="34" charset="0"/>
              </a:rPr>
              <a:t>
For the general scheme, the family branch is managed by the National Family Allowances Fund (CNAF) and is implemented at the local level by the family allowance funds present throughout the country. </a:t>
            </a:r>
          </a:p>
          <a:p>
            <a:pPr>
              <a:lnSpc>
                <a:spcPct val="90000"/>
              </a:lnSpc>
              <a:spcAft>
                <a:spcPts val="600"/>
              </a:spcAft>
            </a:pPr>
            <a:r>
              <a:rPr lang="en-US" dirty="0">
                <a:latin typeface="Calibri Light" panose="020F0302020204030204" pitchFamily="34" charset="0"/>
                <a:cs typeface="Calibri Light" panose="020F0302020204030204" pitchFamily="34" charset="0"/>
              </a:rPr>
              <a:t>
For the agricultural scheme, it is the Mutually Social Agricole (MSA) that ensures this management and implementation.</a:t>
            </a:r>
            <a:endParaRPr lang="en-US" b="0" i="0" dirty="0">
              <a:effectLst/>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05816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F8F62E8-720E-9C4F-F7F1-67BCCEA1E88D}"/>
              </a:ext>
            </a:extLst>
          </p:cNvPr>
          <p:cNvSpPr>
            <a:spLocks noGrp="1"/>
          </p:cNvSpPr>
          <p:nvPr>
            <p:ph type="title"/>
          </p:nvPr>
        </p:nvSpPr>
        <p:spPr>
          <a:xfrm>
            <a:off x="1171074" y="1396686"/>
            <a:ext cx="3240506" cy="4064628"/>
          </a:xfrm>
        </p:spPr>
        <p:txBody>
          <a:bodyPr vert="horz" lIns="91440" tIns="45720" rIns="91440" bIns="45720" rtlCol="0" anchor="ctr">
            <a:normAutofit/>
          </a:bodyPr>
          <a:lstStyle/>
          <a:p>
            <a:r>
              <a:rPr lang="en-US" sz="4100" dirty="0">
                <a:solidFill>
                  <a:srgbClr val="FFFFFF"/>
                </a:solidFill>
                <a:latin typeface="Calibri Light" panose="020F0302020204030204" pitchFamily="34" charset="0"/>
                <a:cs typeface="Calibri Light" panose="020F0302020204030204" pitchFamily="34" charset="0"/>
              </a:rPr>
              <a:t>The health branch</a:t>
            </a:r>
            <a:endParaRPr lang="en-US" sz="4100" kern="1200" dirty="0">
              <a:solidFill>
                <a:srgbClr val="FFFFFF"/>
              </a:solidFill>
              <a:latin typeface="Calibri Light" panose="020F0302020204030204" pitchFamily="34" charset="0"/>
              <a:cs typeface="Calibri Light" panose="020F0302020204030204" pitchFamily="34" charset="0"/>
            </a:endParaRPr>
          </a:p>
        </p:txBody>
      </p:sp>
      <p:sp>
        <p:nvSpPr>
          <p:cNvPr id="13" name="Arc 12">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 name="ZoneTexte 3">
            <a:extLst>
              <a:ext uri="{FF2B5EF4-FFF2-40B4-BE49-F238E27FC236}">
                <a16:creationId xmlns:a16="http://schemas.microsoft.com/office/drawing/2014/main" id="{EF00F7F6-8A5E-EF22-D20F-994E5AE779D5}"/>
              </a:ext>
            </a:extLst>
          </p:cNvPr>
          <p:cNvSpPr txBox="1"/>
          <p:nvPr/>
        </p:nvSpPr>
        <p:spPr>
          <a:xfrm>
            <a:off x="5370153" y="494270"/>
            <a:ext cx="6204531" cy="6116595"/>
          </a:xfrm>
          <a:prstGeom prst="rect">
            <a:avLst/>
          </a:prstGeom>
        </p:spPr>
        <p:txBody>
          <a:bodyPr vert="horz" lIns="91440" tIns="45720" rIns="91440" bIns="45720" rtlCol="0">
            <a:normAutofit/>
          </a:bodyPr>
          <a:lstStyle/>
          <a:p>
            <a:pPr>
              <a:lnSpc>
                <a:spcPct val="90000"/>
              </a:lnSpc>
              <a:spcAft>
                <a:spcPts val="600"/>
              </a:spcAft>
            </a:pPr>
            <a:r>
              <a:rPr lang="en-US" dirty="0">
                <a:latin typeface="Calibri Light" panose="020F0302020204030204" pitchFamily="34" charset="0"/>
                <a:cs typeface="Calibri Light" panose="020F0302020204030204" pitchFamily="34" charset="0"/>
              </a:rPr>
              <a:t>It covers the health expenses of the insured and guarantees access to care. It promotes prevention and contributes to the regulation of the French health system. It covers the risks of illness, maternity, disability and death.</a:t>
            </a:r>
          </a:p>
          <a:p>
            <a:pPr>
              <a:lnSpc>
                <a:spcPct val="90000"/>
              </a:lnSpc>
              <a:spcAft>
                <a:spcPts val="600"/>
              </a:spcAft>
            </a:pPr>
            <a:r>
              <a:rPr lang="en-US" dirty="0">
                <a:latin typeface="Calibri Light" panose="020F0302020204030204" pitchFamily="34" charset="0"/>
                <a:cs typeface="Calibri Light" panose="020F0302020204030204" pitchFamily="34" charset="0"/>
              </a:rPr>
              <a:t>
It also manages the occupational risks faced by workers: work accidents, commuting accidents and occupational diseases. As such, it compensates victims and sets the respective contribution of companies to the financing of the system. It implements a policy for the prevention of occupational risks.</a:t>
            </a:r>
          </a:p>
          <a:p>
            <a:pPr>
              <a:lnSpc>
                <a:spcPct val="90000"/>
              </a:lnSpc>
              <a:spcAft>
                <a:spcPts val="600"/>
              </a:spcAft>
            </a:pPr>
            <a:r>
              <a:rPr lang="en-US" dirty="0">
                <a:latin typeface="Calibri Light" panose="020F0302020204030204" pitchFamily="34" charset="0"/>
                <a:cs typeface="Calibri Light" panose="020F0302020204030204" pitchFamily="34" charset="0"/>
              </a:rPr>
              <a:t>
For the general scheme, the health branch is managed by the National Health Insurance Fund and its network which consists of the Primary Health Insurance Funds (CPAM), the General Social Security Funds (CGSS) in the overseas departments, the CSS of Mayotte, the Regional Directorates of Medical Service (DRSM), the Pension and Occupational Health Insurance Funds (Carsat),  as well as the Unions for the Management of Health Insurance Fund Establishments (Ugecam).</a:t>
            </a:r>
          </a:p>
          <a:p>
            <a:pPr>
              <a:lnSpc>
                <a:spcPct val="90000"/>
              </a:lnSpc>
              <a:spcAft>
                <a:spcPts val="600"/>
              </a:spcAft>
            </a:pPr>
            <a:r>
              <a:rPr lang="en-US" dirty="0">
                <a:latin typeface="Calibri Light" panose="020F0302020204030204" pitchFamily="34" charset="0"/>
                <a:cs typeface="Calibri Light" panose="020F0302020204030204" pitchFamily="34" charset="0"/>
              </a:rPr>
              <a:t>
For the agricultural scheme, it is the MSA that ensures this management.</a:t>
            </a:r>
            <a:endParaRPr lang="en-US" b="0" i="0" dirty="0">
              <a:effectLst/>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027123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54D4538B-9B92-D5D9-0843-7EE4EEEE11E8}"/>
              </a:ext>
            </a:extLst>
          </p:cNvPr>
          <p:cNvSpPr>
            <a:spLocks noGrp="1"/>
          </p:cNvSpPr>
          <p:nvPr>
            <p:ph type="title"/>
          </p:nvPr>
        </p:nvSpPr>
        <p:spPr>
          <a:xfrm>
            <a:off x="1171074" y="1396686"/>
            <a:ext cx="3240506" cy="4064628"/>
          </a:xfrm>
        </p:spPr>
        <p:txBody>
          <a:bodyPr vert="horz" lIns="91440" tIns="45720" rIns="91440" bIns="45720" rtlCol="0" anchor="ctr">
            <a:normAutofit/>
          </a:bodyPr>
          <a:lstStyle/>
          <a:p>
            <a:r>
              <a:rPr lang="en-US" sz="4100">
                <a:solidFill>
                  <a:srgbClr val="FFFFFF"/>
                </a:solidFill>
                <a:latin typeface="Calibri Light" panose="020F0302020204030204" pitchFamily="34" charset="0"/>
                <a:cs typeface="Calibri Light" panose="020F0302020204030204" pitchFamily="34" charset="0"/>
              </a:rPr>
              <a:t>The pension branch</a:t>
            </a:r>
            <a:endParaRPr lang="en-US" sz="4100" kern="1200" dirty="0">
              <a:solidFill>
                <a:srgbClr val="FFFFFF"/>
              </a:solidFill>
              <a:latin typeface="Calibri Light" panose="020F0302020204030204" pitchFamily="34" charset="0"/>
              <a:cs typeface="Calibri Light" panose="020F0302020204030204" pitchFamily="34" charset="0"/>
            </a:endParaRPr>
          </a:p>
        </p:txBody>
      </p:sp>
      <p:sp>
        <p:nvSpPr>
          <p:cNvPr id="13" name="Arc 12">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 name="ZoneTexte 3">
            <a:extLst>
              <a:ext uri="{FF2B5EF4-FFF2-40B4-BE49-F238E27FC236}">
                <a16:creationId xmlns:a16="http://schemas.microsoft.com/office/drawing/2014/main" id="{43E7ABC0-D07F-5723-6BED-7009CB9D8DA0}"/>
              </a:ext>
            </a:extLst>
          </p:cNvPr>
          <p:cNvSpPr txBox="1"/>
          <p:nvPr/>
        </p:nvSpPr>
        <p:spPr>
          <a:xfrm>
            <a:off x="5370153" y="1526033"/>
            <a:ext cx="5536397" cy="3935281"/>
          </a:xfrm>
          <a:prstGeom prst="rect">
            <a:avLst/>
          </a:prstGeom>
        </p:spPr>
        <p:txBody>
          <a:bodyPr vert="horz" lIns="91440" tIns="45720" rIns="91440" bIns="45720" rtlCol="0">
            <a:normAutofit/>
          </a:bodyPr>
          <a:lstStyle/>
          <a:p>
            <a:pPr>
              <a:lnSpc>
                <a:spcPct val="90000"/>
              </a:lnSpc>
              <a:spcAft>
                <a:spcPts val="600"/>
              </a:spcAft>
            </a:pPr>
            <a:r>
              <a:rPr lang="en-US" dirty="0">
                <a:latin typeface="Calibri Light" panose="020F0302020204030204" pitchFamily="34" charset="0"/>
                <a:cs typeface="Calibri Light" panose="020F0302020204030204" pitchFamily="34" charset="0"/>
              </a:rPr>
              <a:t>It pays pensions to retirees in industry, services and commerce. Present from their first job, it follows employees throughout their careers and helps them prepare for retirement.</a:t>
            </a:r>
          </a:p>
          <a:p>
            <a:pPr>
              <a:lnSpc>
                <a:spcPct val="90000"/>
              </a:lnSpc>
              <a:spcAft>
                <a:spcPts val="600"/>
              </a:spcAft>
            </a:pPr>
            <a:r>
              <a:rPr lang="en-US" dirty="0">
                <a:latin typeface="Calibri Light" panose="020F0302020204030204" pitchFamily="34" charset="0"/>
                <a:cs typeface="Calibri Light" panose="020F0302020204030204" pitchFamily="34" charset="0"/>
              </a:rPr>
              <a:t>
For the general scheme, the pension branch is managed by the National Old-Age Insurance Fund and in the field by the Retirement and Occupational Health Insurance Funds (Carsat). </a:t>
            </a:r>
          </a:p>
          <a:p>
            <a:pPr>
              <a:lnSpc>
                <a:spcPct val="90000"/>
              </a:lnSpc>
              <a:spcAft>
                <a:spcPts val="600"/>
              </a:spcAft>
            </a:pPr>
            <a:r>
              <a:rPr lang="en-US" dirty="0">
                <a:latin typeface="Calibri Light" panose="020F0302020204030204" pitchFamily="34" charset="0"/>
                <a:cs typeface="Calibri Light" panose="020F0302020204030204" pitchFamily="34" charset="0"/>
              </a:rPr>
              <a:t>
For the agricultural scheme, it is the MSA that ensures this management.</a:t>
            </a:r>
            <a:endParaRPr lang="en-US" b="0" i="0" dirty="0">
              <a:effectLst/>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67627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C56685F-AF14-C7AB-4777-7EBD9A4FE438}"/>
              </a:ext>
            </a:extLst>
          </p:cNvPr>
          <p:cNvSpPr>
            <a:spLocks noGrp="1"/>
          </p:cNvSpPr>
          <p:nvPr>
            <p:ph type="title"/>
          </p:nvPr>
        </p:nvSpPr>
        <p:spPr>
          <a:xfrm>
            <a:off x="1171074" y="1396686"/>
            <a:ext cx="3240506" cy="4064628"/>
          </a:xfrm>
        </p:spPr>
        <p:txBody>
          <a:bodyPr vert="horz" lIns="91440" tIns="45720" rIns="91440" bIns="45720" rtlCol="0" anchor="ctr">
            <a:normAutofit/>
          </a:bodyPr>
          <a:lstStyle/>
          <a:p>
            <a:r>
              <a:rPr lang="en-US" sz="4100">
                <a:solidFill>
                  <a:srgbClr val="FFFFFF"/>
                </a:solidFill>
                <a:latin typeface="Calibri Light" panose="020F0302020204030204" pitchFamily="34" charset="0"/>
                <a:cs typeface="Calibri Light" panose="020F0302020204030204" pitchFamily="34" charset="0"/>
              </a:rPr>
              <a:t>The autonomy branch</a:t>
            </a:r>
            <a:endParaRPr lang="en-US" sz="4100" kern="1200" dirty="0">
              <a:solidFill>
                <a:srgbClr val="FFFFFF"/>
              </a:solidFill>
              <a:latin typeface="Calibri Light" panose="020F0302020204030204" pitchFamily="34" charset="0"/>
              <a:cs typeface="Calibri Light" panose="020F0302020204030204" pitchFamily="34" charset="0"/>
            </a:endParaRPr>
          </a:p>
        </p:txBody>
      </p:sp>
      <p:sp>
        <p:nvSpPr>
          <p:cNvPr id="13" name="Arc 12">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 name="ZoneTexte 3">
            <a:extLst>
              <a:ext uri="{FF2B5EF4-FFF2-40B4-BE49-F238E27FC236}">
                <a16:creationId xmlns:a16="http://schemas.microsoft.com/office/drawing/2014/main" id="{54A2A2B6-960D-DD4D-AD17-1948D7C00DC2}"/>
              </a:ext>
            </a:extLst>
          </p:cNvPr>
          <p:cNvSpPr txBox="1"/>
          <p:nvPr/>
        </p:nvSpPr>
        <p:spPr>
          <a:xfrm>
            <a:off x="5370153" y="1526033"/>
            <a:ext cx="5536397" cy="3935281"/>
          </a:xfrm>
          <a:prstGeom prst="rect">
            <a:avLst/>
          </a:prstGeom>
        </p:spPr>
        <p:txBody>
          <a:bodyPr vert="horz" lIns="91440" tIns="45720" rIns="91440" bIns="45720" rtlCol="0">
            <a:normAutofit/>
          </a:bodyPr>
          <a:lstStyle/>
          <a:p>
            <a:pPr>
              <a:lnSpc>
                <a:spcPct val="90000"/>
              </a:lnSpc>
              <a:spcAft>
                <a:spcPts val="600"/>
              </a:spcAft>
            </a:pPr>
            <a:r>
              <a:rPr lang="en-US" dirty="0">
                <a:latin typeface="Calibri Light" panose="020F0302020204030204" pitchFamily="34" charset="0"/>
                <a:cs typeface="Calibri Light" panose="020F0302020204030204" pitchFamily="34" charset="0"/>
              </a:rPr>
              <a:t>It manages the expenses related to the autonomy of the elderly and disabled people, whether it is the financing of the establishments and the services that accompany them, or the individual assistance paid to them. It also carries out prevention, anti-isolation, information, prospective and research actions.</a:t>
            </a:r>
          </a:p>
          <a:p>
            <a:pPr>
              <a:lnSpc>
                <a:spcPct val="90000"/>
              </a:lnSpc>
              <a:spcAft>
                <a:spcPts val="600"/>
              </a:spcAft>
            </a:pPr>
            <a:r>
              <a:rPr lang="en-US" dirty="0">
                <a:latin typeface="Calibri Light" panose="020F0302020204030204" pitchFamily="34" charset="0"/>
                <a:cs typeface="Calibri Light" panose="020F0302020204030204" pitchFamily="34" charset="0"/>
              </a:rPr>
              <a:t>
The autonomy branch is managed by the National Solidarity Fund for Autonomy (CNSA) in conjunction with its networks: the departmental councils, the departmental homes for people with disabilities and the regional health agencies.</a:t>
            </a:r>
            <a:endParaRPr lang="en-US" b="0" i="0" dirty="0">
              <a:effectLst/>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861404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96A81C4-AD11-C89E-B094-CB5F329D6926}"/>
              </a:ext>
            </a:extLst>
          </p:cNvPr>
          <p:cNvSpPr>
            <a:spLocks noGrp="1"/>
          </p:cNvSpPr>
          <p:nvPr>
            <p:ph type="ctrTitle"/>
          </p:nvPr>
        </p:nvSpPr>
        <p:spPr>
          <a:xfrm>
            <a:off x="749785" y="0"/>
            <a:ext cx="6089165" cy="3573516"/>
          </a:xfrm>
        </p:spPr>
        <p:txBody>
          <a:bodyPr>
            <a:normAutofit/>
          </a:bodyPr>
          <a:lstStyle/>
          <a:p>
            <a:pPr algn="l"/>
            <a:r>
              <a:rPr lang="fr-FR" sz="6600" b="1" dirty="0">
                <a:latin typeface="Calibri Light" panose="020F0302020204030204" pitchFamily="34" charset="0"/>
                <a:cs typeface="Calibri Light" panose="020F0302020204030204" pitchFamily="34" charset="0"/>
              </a:rPr>
              <a:t>The Institute 4.10</a:t>
            </a:r>
            <a:endParaRPr lang="fr-FR" sz="6600" dirty="0">
              <a:latin typeface="Calibri Light" panose="020F0302020204030204" pitchFamily="34" charset="0"/>
              <a:cs typeface="Calibri Light" panose="020F0302020204030204" pitchFamily="34" charset="0"/>
            </a:endParaRPr>
          </a:p>
        </p:txBody>
      </p:sp>
      <p:sp>
        <p:nvSpPr>
          <p:cNvPr id="32"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a:extLst>
              <a:ext uri="{FF2B5EF4-FFF2-40B4-BE49-F238E27FC236}">
                <a16:creationId xmlns:a16="http://schemas.microsoft.com/office/drawing/2014/main" id="{A77DD805-07F0-FFB2-3448-A3A8924886AA}"/>
              </a:ext>
            </a:extLst>
          </p:cNvPr>
          <p:cNvPicPr>
            <a:picLocks noChangeAspect="1"/>
          </p:cNvPicPr>
          <p:nvPr/>
        </p:nvPicPr>
        <p:blipFill rotWithShape="1">
          <a:blip r:embed="rId3"/>
          <a:srcRect l="33038" t="24865" r="32991" b="24193"/>
          <a:stretch/>
        </p:blipFill>
        <p:spPr>
          <a:xfrm>
            <a:off x="7663833" y="1537986"/>
            <a:ext cx="3778382" cy="3782028"/>
          </a:xfrm>
          <a:prstGeom prst="rect">
            <a:avLst/>
          </a:prstGeom>
        </p:spPr>
      </p:pic>
    </p:spTree>
    <p:extLst>
      <p:ext uri="{BB962C8B-B14F-4D97-AF65-F5344CB8AC3E}">
        <p14:creationId xmlns:p14="http://schemas.microsoft.com/office/powerpoint/2010/main" val="150076460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1484</TotalTime>
  <Words>1728</Words>
  <Application>Microsoft Office PowerPoint</Application>
  <PresentationFormat>Grand écran</PresentationFormat>
  <Paragraphs>75</Paragraphs>
  <Slides>15</Slides>
  <Notes>9</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15</vt:i4>
      </vt:variant>
    </vt:vector>
  </HeadingPairs>
  <TitlesOfParts>
    <vt:vector size="21" baseType="lpstr">
      <vt:lpstr>Aptos</vt:lpstr>
      <vt:lpstr>Aptos Display</vt:lpstr>
      <vt:lpstr>Arial</vt:lpstr>
      <vt:lpstr>Calibri</vt:lpstr>
      <vt:lpstr>Calibri Light</vt:lpstr>
      <vt:lpstr>Thème Office</vt:lpstr>
      <vt:lpstr>SOCIAL SECURITY </vt:lpstr>
      <vt:lpstr>3 types of diets</vt:lpstr>
      <vt:lpstr>5 branches</vt:lpstr>
      <vt:lpstr>The collection branch</vt:lpstr>
      <vt:lpstr>The family branch</vt:lpstr>
      <vt:lpstr>The health branch</vt:lpstr>
      <vt:lpstr>The pension branch</vt:lpstr>
      <vt:lpstr>The autonomy branch</vt:lpstr>
      <vt:lpstr>The Institute 4.10</vt:lpstr>
      <vt:lpstr>The ADN of the Institut 4.10</vt:lpstr>
      <vt:lpstr>Présentation PowerPoint</vt:lpstr>
      <vt:lpstr>Présentation PowerPoint</vt:lpstr>
      <vt:lpstr>Présentation PowerPoint</vt:lpstr>
      <vt:lpstr>The Institute 4.10: Training, Supporting, Advising Social Protection Actors</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Sécurité sociale </dc:title>
  <dc:creator>Sabrina ANDREVON</dc:creator>
  <cp:lastModifiedBy>Sabrina ANDREVON</cp:lastModifiedBy>
  <cp:revision>3</cp:revision>
  <dcterms:created xsi:type="dcterms:W3CDTF">2024-05-13T13:07:16Z</dcterms:created>
  <dcterms:modified xsi:type="dcterms:W3CDTF">2024-05-15T14:42:07Z</dcterms:modified>
</cp:coreProperties>
</file>